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2.svg" ContentType="image/svg+xml"/>
  <Override PartName="/ppt/media/image16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4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75" r:id="rId4"/>
    <p:sldId id="258" r:id="rId5"/>
    <p:sldId id="260" r:id="rId6"/>
    <p:sldId id="273" r:id="rId7"/>
    <p:sldId id="259" r:id="rId8"/>
    <p:sldId id="263" r:id="rId9"/>
    <p:sldId id="274" r:id="rId10"/>
  </p:sldIdLst>
  <p:sldSz cx="18288000" cy="10287000"/>
  <p:notesSz cx="6858000" cy="9144000"/>
  <p:embeddedFontLs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0AF"/>
    <a:srgbClr val="3368A8"/>
    <a:srgbClr val="355580"/>
    <a:srgbClr val="113F4E"/>
    <a:srgbClr val="17FABA"/>
    <a:srgbClr val="2F507C"/>
    <a:srgbClr val="718BAB"/>
    <a:srgbClr val="33537E"/>
    <a:srgbClr val="D73135"/>
    <a:srgbClr val="264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11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87DAF-D29E-45A4-B038-2184765F5DA3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1FDFB9-317E-4BD0-8B31-B2EE6CDF475B}">
      <dgm:prSet phldrT="[Text]" custT="1"/>
      <dgm:spPr/>
      <dgm:t>
        <a:bodyPr anchor="b"/>
        <a:lstStyle/>
        <a:p>
          <a:endParaRPr lang="en-IN" sz="1400" dirty="0">
            <a:latin typeface="Klein Bold" panose="02000503060000020004" charset="0"/>
          </a:endParaRPr>
        </a:p>
      </dgm:t>
    </dgm:pt>
    <dgm:pt modelId="{41D84344-8A70-4F4C-A502-109B0478875E}" cxnId="{D9F4DEBE-B622-4B2B-B38F-5D578AE068A1}" type="parTrans">
      <dgm:prSet/>
      <dgm:spPr/>
      <dgm:t>
        <a:bodyPr/>
        <a:lstStyle/>
        <a:p>
          <a:endParaRPr lang="en-IN"/>
        </a:p>
      </dgm:t>
    </dgm:pt>
    <dgm:pt modelId="{DF70299A-2A60-4F35-A54B-0A12CBCF06DA}" cxnId="{D9F4DEBE-B622-4B2B-B38F-5D578AE068A1}" type="sibTrans">
      <dgm:prSet/>
      <dgm:spPr/>
      <dgm:t>
        <a:bodyPr/>
        <a:lstStyle/>
        <a:p>
          <a:endParaRPr lang="en-IN"/>
        </a:p>
      </dgm:t>
    </dgm:pt>
    <dgm:pt modelId="{A347F63E-5B37-4DA4-BA47-FCB290CFE6D0}">
      <dgm:prSet phldrT="[Text]"/>
      <dgm:spPr/>
      <dgm:t>
        <a:bodyPr/>
        <a:lstStyle/>
        <a:p>
          <a:endParaRPr lang="en-IN" dirty="0"/>
        </a:p>
      </dgm:t>
    </dgm:pt>
    <dgm:pt modelId="{D254CA63-42D7-4438-A41A-9B466E8F384C}" cxnId="{8F071C35-607A-448D-A583-C102334DF322}" type="parTrans">
      <dgm:prSet/>
      <dgm:spPr/>
      <dgm:t>
        <a:bodyPr/>
        <a:lstStyle/>
        <a:p>
          <a:endParaRPr lang="en-IN"/>
        </a:p>
      </dgm:t>
    </dgm:pt>
    <dgm:pt modelId="{E9E3D19E-B3CB-4BE1-9877-93B2B0FFDFD1}" cxnId="{8F071C35-607A-448D-A583-C102334DF322}" type="sibTrans">
      <dgm:prSet/>
      <dgm:spPr/>
      <dgm:t>
        <a:bodyPr/>
        <a:lstStyle/>
        <a:p>
          <a:endParaRPr lang="en-IN"/>
        </a:p>
      </dgm:t>
    </dgm:pt>
    <dgm:pt modelId="{5375E920-8BCD-4F1C-8A3B-FA4D75D85374}">
      <dgm:prSet phldrT="[Text]"/>
      <dgm:spPr/>
      <dgm:t>
        <a:bodyPr/>
        <a:lstStyle/>
        <a:p>
          <a:endParaRPr lang="en-IN" dirty="0"/>
        </a:p>
      </dgm:t>
    </dgm:pt>
    <dgm:pt modelId="{48967295-A253-4321-830A-27D0F2F3D574}" cxnId="{0A8E985A-1E77-4A74-B968-90DD10EADCA6}" type="parTrans">
      <dgm:prSet/>
      <dgm:spPr/>
      <dgm:t>
        <a:bodyPr/>
        <a:lstStyle/>
        <a:p>
          <a:endParaRPr lang="en-IN"/>
        </a:p>
      </dgm:t>
    </dgm:pt>
    <dgm:pt modelId="{4B063BC5-5217-49D0-8084-279F1E0A1870}" cxnId="{0A8E985A-1E77-4A74-B968-90DD10EADCA6}" type="sibTrans">
      <dgm:prSet/>
      <dgm:spPr/>
      <dgm:t>
        <a:bodyPr/>
        <a:lstStyle/>
        <a:p>
          <a:endParaRPr lang="en-IN"/>
        </a:p>
      </dgm:t>
    </dgm:pt>
    <dgm:pt modelId="{17FBA82C-ED77-4FDB-83C9-D05BF74927E1}">
      <dgm:prSet phldrT="[Text]"/>
      <dgm:spPr/>
      <dgm:t>
        <a:bodyPr/>
        <a:lstStyle/>
        <a:p>
          <a:endParaRPr lang="en-IN" dirty="0"/>
        </a:p>
      </dgm:t>
    </dgm:pt>
    <dgm:pt modelId="{AE12AECA-DE14-4BDA-A38F-CE6CEB97A9C6}" cxnId="{1601DA0D-DB3C-4CCD-A11B-7BD5845922B4}" type="parTrans">
      <dgm:prSet/>
      <dgm:spPr/>
      <dgm:t>
        <a:bodyPr/>
        <a:lstStyle/>
        <a:p>
          <a:endParaRPr lang="en-IN"/>
        </a:p>
      </dgm:t>
    </dgm:pt>
    <dgm:pt modelId="{6959960F-B64E-499A-894E-1A46D163D7E7}" cxnId="{1601DA0D-DB3C-4CCD-A11B-7BD5845922B4}" type="sibTrans">
      <dgm:prSet/>
      <dgm:spPr/>
      <dgm:t>
        <a:bodyPr/>
        <a:lstStyle/>
        <a:p>
          <a:endParaRPr lang="en-IN"/>
        </a:p>
      </dgm:t>
    </dgm:pt>
    <dgm:pt modelId="{BD59A581-2503-44B7-94D6-E1797723625E}">
      <dgm:prSet phldrT="[Text]"/>
      <dgm:spPr/>
      <dgm:t>
        <a:bodyPr/>
        <a:lstStyle/>
        <a:p>
          <a:endParaRPr lang="en-IN" dirty="0"/>
        </a:p>
      </dgm:t>
    </dgm:pt>
    <dgm:pt modelId="{64B3D9D1-7162-4A5A-BFE8-B48B4B7EB9F1}" cxnId="{5B390CD4-EFEE-4C8E-BEEB-A18D3D2934E5}" type="sibTrans">
      <dgm:prSet/>
      <dgm:spPr/>
      <dgm:t>
        <a:bodyPr/>
        <a:lstStyle/>
        <a:p>
          <a:endParaRPr lang="en-IN"/>
        </a:p>
      </dgm:t>
    </dgm:pt>
    <dgm:pt modelId="{0B8B327C-7429-4C42-9217-F2AF06D3EAB2}" cxnId="{5B390CD4-EFEE-4C8E-BEEB-A18D3D2934E5}" type="parTrans">
      <dgm:prSet/>
      <dgm:spPr/>
      <dgm:t>
        <a:bodyPr/>
        <a:lstStyle/>
        <a:p>
          <a:endParaRPr lang="en-IN"/>
        </a:p>
      </dgm:t>
    </dgm:pt>
    <dgm:pt modelId="{63DD91ED-F646-4807-BC50-7651A523D533}" type="pres">
      <dgm:prSet presAssocID="{C2687DAF-D29E-45A4-B038-2184765F5DA3}" presName="diagram" presStyleCnt="0">
        <dgm:presLayoutVars>
          <dgm:dir/>
          <dgm:resizeHandles val="exact"/>
        </dgm:presLayoutVars>
      </dgm:prSet>
      <dgm:spPr/>
    </dgm:pt>
    <dgm:pt modelId="{A5A8B48D-F414-4621-8C59-CC13B503DC49}" type="pres">
      <dgm:prSet presAssocID="{D31FDFB9-317E-4BD0-8B31-B2EE6CDF475B}" presName="node" presStyleLbl="node1" presStyleIdx="0" presStyleCnt="5">
        <dgm:presLayoutVars>
          <dgm:bulletEnabled val="1"/>
        </dgm:presLayoutVars>
      </dgm:prSet>
      <dgm:spPr/>
    </dgm:pt>
    <dgm:pt modelId="{ECA4C1E5-AEAD-4920-ACFA-789FCEF1E44C}" type="pres">
      <dgm:prSet presAssocID="{DF70299A-2A60-4F35-A54B-0A12CBCF06DA}" presName="sibTrans" presStyleCnt="0"/>
      <dgm:spPr/>
    </dgm:pt>
    <dgm:pt modelId="{9249BF1D-6DC4-401A-8AAF-1E42A2240791}" type="pres">
      <dgm:prSet presAssocID="{A347F63E-5B37-4DA4-BA47-FCB290CFE6D0}" presName="node" presStyleLbl="node1" presStyleIdx="1" presStyleCnt="5">
        <dgm:presLayoutVars>
          <dgm:bulletEnabled val="1"/>
        </dgm:presLayoutVars>
      </dgm:prSet>
      <dgm:spPr/>
    </dgm:pt>
    <dgm:pt modelId="{B9A05A7F-8594-4FC8-9FF4-4128AE9A9EFA}" type="pres">
      <dgm:prSet presAssocID="{E9E3D19E-B3CB-4BE1-9877-93B2B0FFDFD1}" presName="sibTrans" presStyleCnt="0"/>
      <dgm:spPr/>
    </dgm:pt>
    <dgm:pt modelId="{686DD3D8-90F0-4D9D-A965-E48A47B7DE5A}" type="pres">
      <dgm:prSet presAssocID="{BD59A581-2503-44B7-94D6-E1797723625E}" presName="node" presStyleLbl="node1" presStyleIdx="2" presStyleCnt="5">
        <dgm:presLayoutVars>
          <dgm:bulletEnabled val="1"/>
        </dgm:presLayoutVars>
      </dgm:prSet>
      <dgm:spPr/>
    </dgm:pt>
    <dgm:pt modelId="{B688B7C8-5E85-46AC-B39A-BDF4D9266904}" type="pres">
      <dgm:prSet presAssocID="{64B3D9D1-7162-4A5A-BFE8-B48B4B7EB9F1}" presName="sibTrans" presStyleCnt="0"/>
      <dgm:spPr/>
    </dgm:pt>
    <dgm:pt modelId="{C4E9FA40-A90C-4AE3-8D1D-E0CB09D698F2}" type="pres">
      <dgm:prSet presAssocID="{5375E920-8BCD-4F1C-8A3B-FA4D75D85374}" presName="node" presStyleLbl="node1" presStyleIdx="3" presStyleCnt="5">
        <dgm:presLayoutVars>
          <dgm:bulletEnabled val="1"/>
        </dgm:presLayoutVars>
      </dgm:prSet>
      <dgm:spPr/>
    </dgm:pt>
    <dgm:pt modelId="{A097FDDA-093C-4799-9500-D5A26C26A3C2}" type="pres">
      <dgm:prSet presAssocID="{4B063BC5-5217-49D0-8084-279F1E0A1870}" presName="sibTrans" presStyleCnt="0"/>
      <dgm:spPr/>
    </dgm:pt>
    <dgm:pt modelId="{A1D81077-6A93-4955-B7E6-13AC4AFB482E}" type="pres">
      <dgm:prSet presAssocID="{17FBA82C-ED77-4FDB-83C9-D05BF74927E1}" presName="node" presStyleLbl="node1" presStyleIdx="4" presStyleCnt="5" custScaleX="109259">
        <dgm:presLayoutVars>
          <dgm:bulletEnabled val="1"/>
        </dgm:presLayoutVars>
      </dgm:prSet>
      <dgm:spPr/>
    </dgm:pt>
  </dgm:ptLst>
  <dgm:cxnLst>
    <dgm:cxn modelId="{1601DA0D-DB3C-4CCD-A11B-7BD5845922B4}" srcId="{C2687DAF-D29E-45A4-B038-2184765F5DA3}" destId="{17FBA82C-ED77-4FDB-83C9-D05BF74927E1}" srcOrd="4" destOrd="0" parTransId="{AE12AECA-DE14-4BDA-A38F-CE6CEB97A9C6}" sibTransId="{6959960F-B64E-499A-894E-1A46D163D7E7}"/>
    <dgm:cxn modelId="{8F071C35-607A-448D-A583-C102334DF322}" srcId="{C2687DAF-D29E-45A4-B038-2184765F5DA3}" destId="{A347F63E-5B37-4DA4-BA47-FCB290CFE6D0}" srcOrd="1" destOrd="0" parTransId="{D254CA63-42D7-4438-A41A-9B466E8F384C}" sibTransId="{E9E3D19E-B3CB-4BE1-9877-93B2B0FFDFD1}"/>
    <dgm:cxn modelId="{784DC139-0880-40E2-BCAE-0808A4917E4A}" type="presOf" srcId="{C2687DAF-D29E-45A4-B038-2184765F5DA3}" destId="{63DD91ED-F646-4807-BC50-7651A523D533}" srcOrd="0" destOrd="0" presId="urn:microsoft.com/office/officeart/2005/8/layout/default"/>
    <dgm:cxn modelId="{216FA44D-0B63-48F3-B78A-3693154D4002}" type="presOf" srcId="{A347F63E-5B37-4DA4-BA47-FCB290CFE6D0}" destId="{9249BF1D-6DC4-401A-8AAF-1E42A2240791}" srcOrd="0" destOrd="0" presId="urn:microsoft.com/office/officeart/2005/8/layout/default"/>
    <dgm:cxn modelId="{8E557274-2DA5-47A3-9870-47B6B6064484}" type="presOf" srcId="{BD59A581-2503-44B7-94D6-E1797723625E}" destId="{686DD3D8-90F0-4D9D-A965-E48A47B7DE5A}" srcOrd="0" destOrd="0" presId="urn:microsoft.com/office/officeart/2005/8/layout/default"/>
    <dgm:cxn modelId="{D0EAA779-06B7-4C02-9508-926727AC00A0}" type="presOf" srcId="{D31FDFB9-317E-4BD0-8B31-B2EE6CDF475B}" destId="{A5A8B48D-F414-4621-8C59-CC13B503DC49}" srcOrd="0" destOrd="0" presId="urn:microsoft.com/office/officeart/2005/8/layout/default"/>
    <dgm:cxn modelId="{0A8E985A-1E77-4A74-B968-90DD10EADCA6}" srcId="{C2687DAF-D29E-45A4-B038-2184765F5DA3}" destId="{5375E920-8BCD-4F1C-8A3B-FA4D75D85374}" srcOrd="3" destOrd="0" parTransId="{48967295-A253-4321-830A-27D0F2F3D574}" sibTransId="{4B063BC5-5217-49D0-8084-279F1E0A1870}"/>
    <dgm:cxn modelId="{5DD27C98-1076-4562-8A93-C79DBDC84074}" type="presOf" srcId="{17FBA82C-ED77-4FDB-83C9-D05BF74927E1}" destId="{A1D81077-6A93-4955-B7E6-13AC4AFB482E}" srcOrd="0" destOrd="0" presId="urn:microsoft.com/office/officeart/2005/8/layout/default"/>
    <dgm:cxn modelId="{D9F4DEBE-B622-4B2B-B38F-5D578AE068A1}" srcId="{C2687DAF-D29E-45A4-B038-2184765F5DA3}" destId="{D31FDFB9-317E-4BD0-8B31-B2EE6CDF475B}" srcOrd="0" destOrd="0" parTransId="{41D84344-8A70-4F4C-A502-109B0478875E}" sibTransId="{DF70299A-2A60-4F35-A54B-0A12CBCF06DA}"/>
    <dgm:cxn modelId="{5B390CD4-EFEE-4C8E-BEEB-A18D3D2934E5}" srcId="{C2687DAF-D29E-45A4-B038-2184765F5DA3}" destId="{BD59A581-2503-44B7-94D6-E1797723625E}" srcOrd="2" destOrd="0" parTransId="{0B8B327C-7429-4C42-9217-F2AF06D3EAB2}" sibTransId="{64B3D9D1-7162-4A5A-BFE8-B48B4B7EB9F1}"/>
    <dgm:cxn modelId="{A97209F8-1CEC-4BEB-863D-F38B3ED4F33B}" type="presOf" srcId="{5375E920-8BCD-4F1C-8A3B-FA4D75D85374}" destId="{C4E9FA40-A90C-4AE3-8D1D-E0CB09D698F2}" srcOrd="0" destOrd="0" presId="urn:microsoft.com/office/officeart/2005/8/layout/default"/>
    <dgm:cxn modelId="{09ABE987-9BCA-4A82-A521-236BD1964C0C}" type="presParOf" srcId="{63DD91ED-F646-4807-BC50-7651A523D533}" destId="{A5A8B48D-F414-4621-8C59-CC13B503DC49}" srcOrd="0" destOrd="0" presId="urn:microsoft.com/office/officeart/2005/8/layout/default"/>
    <dgm:cxn modelId="{0AE28C0D-173A-4C08-955D-6264CE32211D}" type="presParOf" srcId="{63DD91ED-F646-4807-BC50-7651A523D533}" destId="{ECA4C1E5-AEAD-4920-ACFA-789FCEF1E44C}" srcOrd="1" destOrd="0" presId="urn:microsoft.com/office/officeart/2005/8/layout/default"/>
    <dgm:cxn modelId="{B6B87EFA-0AF0-4A84-867F-4F8E14923E68}" type="presParOf" srcId="{63DD91ED-F646-4807-BC50-7651A523D533}" destId="{9249BF1D-6DC4-401A-8AAF-1E42A2240791}" srcOrd="2" destOrd="0" presId="urn:microsoft.com/office/officeart/2005/8/layout/default"/>
    <dgm:cxn modelId="{2CA34511-27FA-4AED-B2CB-7E40CFD0C8E2}" type="presParOf" srcId="{63DD91ED-F646-4807-BC50-7651A523D533}" destId="{B9A05A7F-8594-4FC8-9FF4-4128AE9A9EFA}" srcOrd="3" destOrd="0" presId="urn:microsoft.com/office/officeart/2005/8/layout/default"/>
    <dgm:cxn modelId="{8BE7F96F-1607-404F-B79E-D19AAB001ED9}" type="presParOf" srcId="{63DD91ED-F646-4807-BC50-7651A523D533}" destId="{686DD3D8-90F0-4D9D-A965-E48A47B7DE5A}" srcOrd="4" destOrd="0" presId="urn:microsoft.com/office/officeart/2005/8/layout/default"/>
    <dgm:cxn modelId="{BFB6C868-EFA5-45E9-B4C6-2FD98D5953A7}" type="presParOf" srcId="{63DD91ED-F646-4807-BC50-7651A523D533}" destId="{B688B7C8-5E85-46AC-B39A-BDF4D9266904}" srcOrd="5" destOrd="0" presId="urn:microsoft.com/office/officeart/2005/8/layout/default"/>
    <dgm:cxn modelId="{28777D16-634F-49A8-81DA-4AFC9F647111}" type="presParOf" srcId="{63DD91ED-F646-4807-BC50-7651A523D533}" destId="{C4E9FA40-A90C-4AE3-8D1D-E0CB09D698F2}" srcOrd="6" destOrd="0" presId="urn:microsoft.com/office/officeart/2005/8/layout/default"/>
    <dgm:cxn modelId="{E05F1136-406A-4AE7-917C-98FAB22495FE}" type="presParOf" srcId="{63DD91ED-F646-4807-BC50-7651A523D533}" destId="{A097FDDA-093C-4799-9500-D5A26C26A3C2}" srcOrd="7" destOrd="0" presId="urn:microsoft.com/office/officeart/2005/8/layout/default"/>
    <dgm:cxn modelId="{9F60CAF8-47DE-48F6-AD45-A622A88C97B0}" type="presParOf" srcId="{63DD91ED-F646-4807-BC50-7651A523D533}" destId="{A1D81077-6A93-4955-B7E6-13AC4AFB482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8F8F3F-4E92-4709-96D7-0935E1209FEB}" type="doc">
      <dgm:prSet loTypeId="urn:microsoft.com/office/officeart/2005/8/layout/radial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4F43EF0-F6AB-4063-B354-2A34B6401AC3}">
      <dgm:prSet phldrT="[Text]" custT="1"/>
      <dgm:spPr>
        <a:ln>
          <a:solidFill>
            <a:srgbClr val="355580"/>
          </a:solidFill>
        </a:ln>
      </dgm:spPr>
      <dgm:t>
        <a:bodyPr/>
        <a:lstStyle/>
        <a:p>
          <a:r>
            <a:rPr lang="en-US" sz="4400" b="1" u="sng" dirty="0">
              <a:latin typeface="Klein Bold" panose="02000503060000020004" charset="0"/>
            </a:rPr>
            <a:t>Why to Choose US?</a:t>
          </a:r>
          <a:endParaRPr lang="en-IN" sz="4400" b="1" u="sng" dirty="0">
            <a:latin typeface="Klein Bold" panose="02000503060000020004" charset="0"/>
          </a:endParaRPr>
        </a:p>
      </dgm:t>
    </dgm:pt>
    <dgm:pt modelId="{E1A9DA57-9869-4B7B-807E-58ACB5610E1B}" cxnId="{63B0942F-2D9D-46E3-9A18-2BD7F847C76B}" type="parTrans">
      <dgm:prSet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D8B8E66C-DBCD-48C6-B58A-D52A2AB6CE4A}" cxnId="{63B0942F-2D9D-46E3-9A18-2BD7F847C76B}" type="sibTrans">
      <dgm:prSet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E2FDF78D-340A-434F-81D8-A1A9C3392ABE}">
      <dgm:prSet phldrT="[Text]" custT="1"/>
      <dgm:spPr/>
      <dgm:t>
        <a:bodyPr/>
        <a:lstStyle/>
        <a:p>
          <a:r>
            <a:rPr lang="en-US" sz="2400" dirty="0">
              <a:latin typeface="Helios" panose="020B0504020202020204" charset="0"/>
            </a:rPr>
            <a:t>Comprehensive Skill Extraction</a:t>
          </a:r>
          <a:endParaRPr lang="en-IN" sz="2400" dirty="0">
            <a:latin typeface="Helios" panose="020B0504020202020204" charset="0"/>
          </a:endParaRPr>
        </a:p>
      </dgm:t>
    </dgm:pt>
    <dgm:pt modelId="{D8D0462B-5736-4C53-9FAF-CB541EF3063F}" cxnId="{3A085C3C-F123-431C-99AC-CA6D88AEBF23}" type="parTrans">
      <dgm:prSet custT="1"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FD438362-EDE1-41CA-BAF6-837FB038A6A3}" cxnId="{3A085C3C-F123-431C-99AC-CA6D88AEBF23}" type="sibTrans">
      <dgm:prSet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5DC1C2E7-6FED-4E40-8CB4-2A6C83EB8E27}">
      <dgm:prSet phldrT="[Text]" custT="1"/>
      <dgm:spPr/>
      <dgm:t>
        <a:bodyPr/>
        <a:lstStyle/>
        <a:p>
          <a:r>
            <a:rPr lang="en-US" sz="2400" dirty="0">
              <a:latin typeface="Helios" panose="020B0504020202020204" charset="0"/>
            </a:rPr>
            <a:t>Flexibility with Multiple Formats</a:t>
          </a:r>
          <a:endParaRPr lang="en-IN" sz="2400" dirty="0">
            <a:latin typeface="Helios" panose="020B0504020202020204" charset="0"/>
          </a:endParaRPr>
        </a:p>
      </dgm:t>
    </dgm:pt>
    <dgm:pt modelId="{3FCAAA9F-AE0F-4835-98BC-C18D6F5897DF}" cxnId="{79D1BFC9-06FA-4F70-80B7-B327044D84B9}" type="parTrans">
      <dgm:prSet custT="1"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C16A1AB4-9F6A-4A80-9830-50C2B3587399}" cxnId="{79D1BFC9-06FA-4F70-80B7-B327044D84B9}" type="sibTrans">
      <dgm:prSet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DF925732-0082-4195-9469-1791D2F7415F}">
      <dgm:prSet phldrT="[Text]" custT="1"/>
      <dgm:spPr/>
      <dgm:t>
        <a:bodyPr/>
        <a:lstStyle/>
        <a:p>
          <a:r>
            <a:rPr lang="en-US" sz="2400" dirty="0">
              <a:latin typeface="Helios" panose="020B0504020202020204" charset="0"/>
            </a:rPr>
            <a:t>Improved Efficiency in Candidate Evaluation</a:t>
          </a:r>
          <a:endParaRPr lang="en-IN" sz="2400" dirty="0">
            <a:latin typeface="Helios" panose="020B0504020202020204" charset="0"/>
          </a:endParaRPr>
        </a:p>
      </dgm:t>
    </dgm:pt>
    <dgm:pt modelId="{20CACA14-C4A9-49B6-BC55-9ED68EC5CD37}" cxnId="{F68C0448-5947-4D89-8F29-007E203FA97C}" type="parTrans">
      <dgm:prSet custT="1"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CA49D4DF-AC28-4A8E-B021-AFF55094274F}" cxnId="{F68C0448-5947-4D89-8F29-007E203FA97C}" type="sibTrans">
      <dgm:prSet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85B5555F-9C5A-4295-8C6F-4A0EBFD63B0F}">
      <dgm:prSet phldrT="[Text]" custT="1"/>
      <dgm:spPr/>
      <dgm:t>
        <a:bodyPr/>
        <a:lstStyle/>
        <a:p>
          <a:r>
            <a:rPr lang="en-US" sz="2400" dirty="0">
              <a:latin typeface="Helios" panose="020B0504020202020204" charset="0"/>
            </a:rPr>
            <a:t>Accurate Classification of Resume Sections</a:t>
          </a:r>
          <a:endParaRPr lang="en-IN" sz="2400" dirty="0">
            <a:latin typeface="Helios" panose="020B0504020202020204" charset="0"/>
          </a:endParaRPr>
        </a:p>
      </dgm:t>
    </dgm:pt>
    <dgm:pt modelId="{D6323C00-F97C-4780-B3C1-3CF29BAD8CC4}" cxnId="{846907C2-4B66-4042-B93E-318BB8FED46C}" type="parTrans">
      <dgm:prSet custT="1"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14CFB298-45D2-4B2F-A962-3E2450CA79C4}" cxnId="{846907C2-4B66-4042-B93E-318BB8FED46C}" type="sibTrans">
      <dgm:prSet/>
      <dgm:spPr/>
      <dgm:t>
        <a:bodyPr/>
        <a:lstStyle/>
        <a:p>
          <a:endParaRPr lang="en-IN" sz="2400">
            <a:latin typeface="Eras Demi ITC" panose="020B0805030504020804" pitchFamily="34" charset="0"/>
          </a:endParaRPr>
        </a:p>
      </dgm:t>
    </dgm:pt>
    <dgm:pt modelId="{0C958F6C-1C27-4886-A0C2-1C2B5E7FB7BE}">
      <dgm:prSet phldrT="[Text]" custScaleX="179772" custScaleY="130944" custRadScaleRad="199706" custRadScaleInc="69721"/>
      <dgm:spPr/>
    </dgm:pt>
    <dgm:pt modelId="{F9FE9D50-514C-47D6-80A4-973262E48A71}" cxnId="{BF5132B8-28CA-46E1-A8EA-DA8D5F167926}" type="parTrans">
      <dgm:prSet/>
      <dgm:spPr/>
      <dgm:t>
        <a:bodyPr/>
        <a:lstStyle/>
        <a:p>
          <a:endParaRPr lang="en-IN"/>
        </a:p>
      </dgm:t>
    </dgm:pt>
    <dgm:pt modelId="{19D2BCF3-0E7A-41CD-A205-ECE4C5D9EFD9}" cxnId="{BF5132B8-28CA-46E1-A8EA-DA8D5F167926}" type="sibTrans">
      <dgm:prSet/>
      <dgm:spPr/>
      <dgm:t>
        <a:bodyPr/>
        <a:lstStyle/>
        <a:p>
          <a:endParaRPr lang="en-IN"/>
        </a:p>
      </dgm:t>
    </dgm:pt>
    <dgm:pt modelId="{2D3EBDE7-6567-4911-B736-9DE002E991AF}">
      <dgm:prSet custScaleX="179772" custScaleY="130944" custRadScaleRad="199706" custRadScaleInc="69721"/>
      <dgm:spPr/>
      <dgm:t>
        <a:bodyPr/>
        <a:lstStyle/>
        <a:p>
          <a:endParaRPr lang="en-IN"/>
        </a:p>
      </dgm:t>
    </dgm:pt>
    <dgm:pt modelId="{935E2A78-7C37-42A9-8232-8EBE5DE79DAA}" cxnId="{643353EF-A6DB-4705-93CD-54A7DABD9291}" type="parTrans">
      <dgm:prSet/>
      <dgm:spPr/>
      <dgm:t>
        <a:bodyPr/>
        <a:lstStyle/>
        <a:p>
          <a:endParaRPr lang="en-IN">
            <a:latin typeface="Eras Demi ITC" panose="020B0805030504020804" pitchFamily="34" charset="0"/>
          </a:endParaRPr>
        </a:p>
      </dgm:t>
    </dgm:pt>
    <dgm:pt modelId="{2A49D3DA-4F2B-4E73-8B71-7CA6B4689B8A}" cxnId="{643353EF-A6DB-4705-93CD-54A7DABD9291}" type="sibTrans">
      <dgm:prSet/>
      <dgm:spPr/>
      <dgm:t>
        <a:bodyPr/>
        <a:lstStyle/>
        <a:p>
          <a:endParaRPr lang="en-IN"/>
        </a:p>
      </dgm:t>
    </dgm:pt>
    <dgm:pt modelId="{6137D569-2148-41A2-838D-1FE50A85A9EE}" type="pres">
      <dgm:prSet presAssocID="{5F8F8F3F-4E92-4709-96D7-0935E1209FE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F5A468-31A2-4463-8475-DBD9959461A0}" type="pres">
      <dgm:prSet presAssocID="{34F43EF0-F6AB-4063-B354-2A34B6401AC3}" presName="centerShape" presStyleLbl="node0" presStyleIdx="0" presStyleCnt="1" custScaleX="280084" custScaleY="114852"/>
      <dgm:spPr/>
    </dgm:pt>
    <dgm:pt modelId="{F14F0C34-E57A-4B53-8F41-01E05B65200B}" type="pres">
      <dgm:prSet presAssocID="{D8D0462B-5736-4C53-9FAF-CB541EF3063F}" presName="parTrans" presStyleLbl="sibTrans2D1" presStyleIdx="0" presStyleCnt="4"/>
      <dgm:spPr/>
    </dgm:pt>
    <dgm:pt modelId="{083B7D09-E35A-46AA-8849-8D5D804BAD21}" type="pres">
      <dgm:prSet presAssocID="{D8D0462B-5736-4C53-9FAF-CB541EF3063F}" presName="connectorText" presStyleLbl="sibTrans2D1" presStyleIdx="0" presStyleCnt="4"/>
      <dgm:spPr/>
    </dgm:pt>
    <dgm:pt modelId="{26AE0511-274A-48B3-A978-5080F5D5A568}" type="pres">
      <dgm:prSet presAssocID="{E2FDF78D-340A-434F-81D8-A1A9C3392ABE}" presName="node" presStyleLbl="node1" presStyleIdx="0" presStyleCnt="4" custScaleX="192465" custScaleY="135672" custRadScaleRad="187759" custRadScaleInc="142154">
        <dgm:presLayoutVars>
          <dgm:bulletEnabled val="1"/>
        </dgm:presLayoutVars>
      </dgm:prSet>
      <dgm:spPr/>
    </dgm:pt>
    <dgm:pt modelId="{C355C474-6006-4CC9-B8D9-20140AB6C3CC}" type="pres">
      <dgm:prSet presAssocID="{3FCAAA9F-AE0F-4835-98BC-C18D6F5897DF}" presName="parTrans" presStyleLbl="sibTrans2D1" presStyleIdx="1" presStyleCnt="4"/>
      <dgm:spPr/>
    </dgm:pt>
    <dgm:pt modelId="{85A2F56D-712B-47E0-8959-0A8B439FA2CF}" type="pres">
      <dgm:prSet presAssocID="{3FCAAA9F-AE0F-4835-98BC-C18D6F5897DF}" presName="connectorText" presStyleLbl="sibTrans2D1" presStyleIdx="1" presStyleCnt="4"/>
      <dgm:spPr/>
    </dgm:pt>
    <dgm:pt modelId="{B113446F-D29C-48DC-83F4-1A409137C94C}" type="pres">
      <dgm:prSet presAssocID="{5DC1C2E7-6FED-4E40-8CB4-2A6C83EB8E27}" presName="node" presStyleLbl="node1" presStyleIdx="1" presStyleCnt="4" custScaleX="201458" custScaleY="147728" custRadScaleRad="194621" custRadScaleInc="50963">
        <dgm:presLayoutVars>
          <dgm:bulletEnabled val="1"/>
        </dgm:presLayoutVars>
      </dgm:prSet>
      <dgm:spPr/>
    </dgm:pt>
    <dgm:pt modelId="{C0F82F61-6C2F-4520-B7F7-A7061D34B4ED}" type="pres">
      <dgm:prSet presAssocID="{20CACA14-C4A9-49B6-BC55-9ED68EC5CD37}" presName="parTrans" presStyleLbl="sibTrans2D1" presStyleIdx="2" presStyleCnt="4"/>
      <dgm:spPr/>
    </dgm:pt>
    <dgm:pt modelId="{BB55D053-FA2C-4432-8EB4-F419AA422F08}" type="pres">
      <dgm:prSet presAssocID="{20CACA14-C4A9-49B6-BC55-9ED68EC5CD37}" presName="connectorText" presStyleLbl="sibTrans2D1" presStyleIdx="2" presStyleCnt="4"/>
      <dgm:spPr/>
    </dgm:pt>
    <dgm:pt modelId="{7BE4F284-3B3C-4690-B38A-512AB2B82A2E}" type="pres">
      <dgm:prSet presAssocID="{DF925732-0082-4195-9469-1791D2F7415F}" presName="node" presStyleLbl="node1" presStyleIdx="2" presStyleCnt="4" custScaleX="178458" custScaleY="143083" custRadScaleRad="187116" custRadScaleInc="145035">
        <dgm:presLayoutVars>
          <dgm:bulletEnabled val="1"/>
        </dgm:presLayoutVars>
      </dgm:prSet>
      <dgm:spPr/>
    </dgm:pt>
    <dgm:pt modelId="{FDFAB387-606D-452A-94E6-543831709CDD}" type="pres">
      <dgm:prSet presAssocID="{D6323C00-F97C-4780-B3C1-3CF29BAD8CC4}" presName="parTrans" presStyleLbl="sibTrans2D1" presStyleIdx="3" presStyleCnt="4"/>
      <dgm:spPr/>
    </dgm:pt>
    <dgm:pt modelId="{69025F03-CA33-4617-A5E9-7ED24AF45634}" type="pres">
      <dgm:prSet presAssocID="{D6323C00-F97C-4780-B3C1-3CF29BAD8CC4}" presName="connectorText" presStyleLbl="sibTrans2D1" presStyleIdx="3" presStyleCnt="4"/>
      <dgm:spPr/>
    </dgm:pt>
    <dgm:pt modelId="{884F27B4-5EFC-4726-8F7F-A3F4FF67DF8F}" type="pres">
      <dgm:prSet presAssocID="{85B5555F-9C5A-4295-8C6F-4A0EBFD63B0F}" presName="node" presStyleLbl="node1" presStyleIdx="3" presStyleCnt="4" custScaleX="179772" custScaleY="130944" custRadScaleRad="199706" custRadScaleInc="69721">
        <dgm:presLayoutVars>
          <dgm:bulletEnabled val="1"/>
        </dgm:presLayoutVars>
      </dgm:prSet>
      <dgm:spPr/>
    </dgm:pt>
  </dgm:ptLst>
  <dgm:cxnLst>
    <dgm:cxn modelId="{F234FF0A-AB06-452F-8503-BE727FE9C868}" type="presOf" srcId="{20CACA14-C4A9-49B6-BC55-9ED68EC5CD37}" destId="{BB55D053-FA2C-4432-8EB4-F419AA422F08}" srcOrd="1" destOrd="0" presId="urn:microsoft.com/office/officeart/2005/8/layout/radial5"/>
    <dgm:cxn modelId="{31587728-7C72-4B78-98A3-4E175C31EE52}" type="presOf" srcId="{3FCAAA9F-AE0F-4835-98BC-C18D6F5897DF}" destId="{C355C474-6006-4CC9-B8D9-20140AB6C3CC}" srcOrd="0" destOrd="0" presId="urn:microsoft.com/office/officeart/2005/8/layout/radial5"/>
    <dgm:cxn modelId="{D2E51C2A-ECA4-4ED7-B0AE-97A2E2C2AE79}" type="presOf" srcId="{DF925732-0082-4195-9469-1791D2F7415F}" destId="{7BE4F284-3B3C-4690-B38A-512AB2B82A2E}" srcOrd="0" destOrd="0" presId="urn:microsoft.com/office/officeart/2005/8/layout/radial5"/>
    <dgm:cxn modelId="{8874342E-99CF-4FE5-B34E-304DB68A2F5C}" type="presOf" srcId="{E2FDF78D-340A-434F-81D8-A1A9C3392ABE}" destId="{26AE0511-274A-48B3-A978-5080F5D5A568}" srcOrd="0" destOrd="0" presId="urn:microsoft.com/office/officeart/2005/8/layout/radial5"/>
    <dgm:cxn modelId="{63B0942F-2D9D-46E3-9A18-2BD7F847C76B}" srcId="{5F8F8F3F-4E92-4709-96D7-0935E1209FEB}" destId="{34F43EF0-F6AB-4063-B354-2A34B6401AC3}" srcOrd="0" destOrd="0" parTransId="{E1A9DA57-9869-4B7B-807E-58ACB5610E1B}" sibTransId="{D8B8E66C-DBCD-48C6-B58A-D52A2AB6CE4A}"/>
    <dgm:cxn modelId="{3A085C3C-F123-431C-99AC-CA6D88AEBF23}" srcId="{34F43EF0-F6AB-4063-B354-2A34B6401AC3}" destId="{E2FDF78D-340A-434F-81D8-A1A9C3392ABE}" srcOrd="0" destOrd="0" parTransId="{D8D0462B-5736-4C53-9FAF-CB541EF3063F}" sibTransId="{FD438362-EDE1-41CA-BAF6-837FB038A6A3}"/>
    <dgm:cxn modelId="{B93E4A43-3BE8-438B-A8AD-3A3DFBFF6A76}" type="presOf" srcId="{D8D0462B-5736-4C53-9FAF-CB541EF3063F}" destId="{083B7D09-E35A-46AA-8849-8D5D804BAD21}" srcOrd="1" destOrd="0" presId="urn:microsoft.com/office/officeart/2005/8/layout/radial5"/>
    <dgm:cxn modelId="{F68C0448-5947-4D89-8F29-007E203FA97C}" srcId="{34F43EF0-F6AB-4063-B354-2A34B6401AC3}" destId="{DF925732-0082-4195-9469-1791D2F7415F}" srcOrd="2" destOrd="0" parTransId="{20CACA14-C4A9-49B6-BC55-9ED68EC5CD37}" sibTransId="{CA49D4DF-AC28-4A8E-B021-AFF55094274F}"/>
    <dgm:cxn modelId="{6357204F-71B3-4005-83E7-D60C1CB9484D}" type="presOf" srcId="{5DC1C2E7-6FED-4E40-8CB4-2A6C83EB8E27}" destId="{B113446F-D29C-48DC-83F4-1A409137C94C}" srcOrd="0" destOrd="0" presId="urn:microsoft.com/office/officeart/2005/8/layout/radial5"/>
    <dgm:cxn modelId="{8C8A7A54-37D3-4C81-8554-1AB97E2E3810}" type="presOf" srcId="{3FCAAA9F-AE0F-4835-98BC-C18D6F5897DF}" destId="{85A2F56D-712B-47E0-8959-0A8B439FA2CF}" srcOrd="1" destOrd="0" presId="urn:microsoft.com/office/officeart/2005/8/layout/radial5"/>
    <dgm:cxn modelId="{D238D474-0176-42F4-88A5-575300503C54}" type="presOf" srcId="{20CACA14-C4A9-49B6-BC55-9ED68EC5CD37}" destId="{C0F82F61-6C2F-4520-B7F7-A7061D34B4ED}" srcOrd="0" destOrd="0" presId="urn:microsoft.com/office/officeart/2005/8/layout/radial5"/>
    <dgm:cxn modelId="{7E0B2C76-C977-4BD2-A313-5EDB023F9716}" type="presOf" srcId="{85B5555F-9C5A-4295-8C6F-4A0EBFD63B0F}" destId="{884F27B4-5EFC-4726-8F7F-A3F4FF67DF8F}" srcOrd="0" destOrd="0" presId="urn:microsoft.com/office/officeart/2005/8/layout/radial5"/>
    <dgm:cxn modelId="{F50BCE7A-3165-48CD-9A0A-280FDDB1A600}" type="presOf" srcId="{5F8F8F3F-4E92-4709-96D7-0935E1209FEB}" destId="{6137D569-2148-41A2-838D-1FE50A85A9EE}" srcOrd="0" destOrd="0" presId="urn:microsoft.com/office/officeart/2005/8/layout/radial5"/>
    <dgm:cxn modelId="{921CBA7C-EB38-4E81-BCF3-263C8B5CE61D}" type="presOf" srcId="{D6323C00-F97C-4780-B3C1-3CF29BAD8CC4}" destId="{FDFAB387-606D-452A-94E6-543831709CDD}" srcOrd="0" destOrd="0" presId="urn:microsoft.com/office/officeart/2005/8/layout/radial5"/>
    <dgm:cxn modelId="{1CD5197D-4238-42B8-B531-13881FE2E72A}" type="presOf" srcId="{D8D0462B-5736-4C53-9FAF-CB541EF3063F}" destId="{F14F0C34-E57A-4B53-8F41-01E05B65200B}" srcOrd="0" destOrd="0" presId="urn:microsoft.com/office/officeart/2005/8/layout/radial5"/>
    <dgm:cxn modelId="{BF5132B8-28CA-46E1-A8EA-DA8D5F167926}" srcId="{5F8F8F3F-4E92-4709-96D7-0935E1209FEB}" destId="{0C958F6C-1C27-4886-A0C2-1C2B5E7FB7BE}" srcOrd="1" destOrd="0" parTransId="{F9FE9D50-514C-47D6-80A4-973262E48A71}" sibTransId="{19D2BCF3-0E7A-41CD-A205-ECE4C5D9EFD9}"/>
    <dgm:cxn modelId="{846907C2-4B66-4042-B93E-318BB8FED46C}" srcId="{34F43EF0-F6AB-4063-B354-2A34B6401AC3}" destId="{85B5555F-9C5A-4295-8C6F-4A0EBFD63B0F}" srcOrd="3" destOrd="0" parTransId="{D6323C00-F97C-4780-B3C1-3CF29BAD8CC4}" sibTransId="{14CFB298-45D2-4B2F-A962-3E2450CA79C4}"/>
    <dgm:cxn modelId="{79D1BFC9-06FA-4F70-80B7-B327044D84B9}" srcId="{34F43EF0-F6AB-4063-B354-2A34B6401AC3}" destId="{5DC1C2E7-6FED-4E40-8CB4-2A6C83EB8E27}" srcOrd="1" destOrd="0" parTransId="{3FCAAA9F-AE0F-4835-98BC-C18D6F5897DF}" sibTransId="{C16A1AB4-9F6A-4A80-9830-50C2B3587399}"/>
    <dgm:cxn modelId="{4097D2E7-90BC-46C5-A163-D8264BBF7669}" type="presOf" srcId="{34F43EF0-F6AB-4063-B354-2A34B6401AC3}" destId="{A4F5A468-31A2-4463-8475-DBD9959461A0}" srcOrd="0" destOrd="0" presId="urn:microsoft.com/office/officeart/2005/8/layout/radial5"/>
    <dgm:cxn modelId="{643353EF-A6DB-4705-93CD-54A7DABD9291}" srcId="{5F8F8F3F-4E92-4709-96D7-0935E1209FEB}" destId="{2D3EBDE7-6567-4911-B736-9DE002E991AF}" srcOrd="2" destOrd="0" parTransId="{935E2A78-7C37-42A9-8232-8EBE5DE79DAA}" sibTransId="{2A49D3DA-4F2B-4E73-8B71-7CA6B4689B8A}"/>
    <dgm:cxn modelId="{23CC6EFF-5853-499B-A5E0-E9E77F1E248B}" type="presOf" srcId="{D6323C00-F97C-4780-B3C1-3CF29BAD8CC4}" destId="{69025F03-CA33-4617-A5E9-7ED24AF45634}" srcOrd="1" destOrd="0" presId="urn:microsoft.com/office/officeart/2005/8/layout/radial5"/>
    <dgm:cxn modelId="{D9700521-0422-402F-9D65-F82B50723F40}" type="presParOf" srcId="{6137D569-2148-41A2-838D-1FE50A85A9EE}" destId="{A4F5A468-31A2-4463-8475-DBD9959461A0}" srcOrd="0" destOrd="0" presId="urn:microsoft.com/office/officeart/2005/8/layout/radial5"/>
    <dgm:cxn modelId="{29F972F9-35D4-434E-B97A-DD87AED8D6B4}" type="presParOf" srcId="{6137D569-2148-41A2-838D-1FE50A85A9EE}" destId="{F14F0C34-E57A-4B53-8F41-01E05B65200B}" srcOrd="1" destOrd="0" presId="urn:microsoft.com/office/officeart/2005/8/layout/radial5"/>
    <dgm:cxn modelId="{DCE87F15-4E36-426D-A51E-E2D1EAE1F764}" type="presParOf" srcId="{F14F0C34-E57A-4B53-8F41-01E05B65200B}" destId="{083B7D09-E35A-46AA-8849-8D5D804BAD21}" srcOrd="0" destOrd="0" presId="urn:microsoft.com/office/officeart/2005/8/layout/radial5"/>
    <dgm:cxn modelId="{D5AD3812-F0D5-42CE-A99D-6130CD45DA14}" type="presParOf" srcId="{6137D569-2148-41A2-838D-1FE50A85A9EE}" destId="{26AE0511-274A-48B3-A978-5080F5D5A568}" srcOrd="2" destOrd="0" presId="urn:microsoft.com/office/officeart/2005/8/layout/radial5"/>
    <dgm:cxn modelId="{E1BDB04B-AC2E-4905-BFBF-9B7D7F4D37F5}" type="presParOf" srcId="{6137D569-2148-41A2-838D-1FE50A85A9EE}" destId="{C355C474-6006-4CC9-B8D9-20140AB6C3CC}" srcOrd="3" destOrd="0" presId="urn:microsoft.com/office/officeart/2005/8/layout/radial5"/>
    <dgm:cxn modelId="{2B8BC83E-4E92-456E-9384-C3FAD73D437C}" type="presParOf" srcId="{C355C474-6006-4CC9-B8D9-20140AB6C3CC}" destId="{85A2F56D-712B-47E0-8959-0A8B439FA2CF}" srcOrd="0" destOrd="0" presId="urn:microsoft.com/office/officeart/2005/8/layout/radial5"/>
    <dgm:cxn modelId="{35CB9040-9DC2-4AAE-BF55-F3B05952546F}" type="presParOf" srcId="{6137D569-2148-41A2-838D-1FE50A85A9EE}" destId="{B113446F-D29C-48DC-83F4-1A409137C94C}" srcOrd="4" destOrd="0" presId="urn:microsoft.com/office/officeart/2005/8/layout/radial5"/>
    <dgm:cxn modelId="{75A56614-178C-4FEA-8006-4A7CBD729D37}" type="presParOf" srcId="{6137D569-2148-41A2-838D-1FE50A85A9EE}" destId="{C0F82F61-6C2F-4520-B7F7-A7061D34B4ED}" srcOrd="5" destOrd="0" presId="urn:microsoft.com/office/officeart/2005/8/layout/radial5"/>
    <dgm:cxn modelId="{3A6B71A5-1E38-4140-9B71-8C869D7BFA6F}" type="presParOf" srcId="{C0F82F61-6C2F-4520-B7F7-A7061D34B4ED}" destId="{BB55D053-FA2C-4432-8EB4-F419AA422F08}" srcOrd="0" destOrd="0" presId="urn:microsoft.com/office/officeart/2005/8/layout/radial5"/>
    <dgm:cxn modelId="{2C131DFD-3B72-4486-8358-8876F35B3A4B}" type="presParOf" srcId="{6137D569-2148-41A2-838D-1FE50A85A9EE}" destId="{7BE4F284-3B3C-4690-B38A-512AB2B82A2E}" srcOrd="6" destOrd="0" presId="urn:microsoft.com/office/officeart/2005/8/layout/radial5"/>
    <dgm:cxn modelId="{E0E78726-F780-4D35-AFE8-6B2B51AEDC2D}" type="presParOf" srcId="{6137D569-2148-41A2-838D-1FE50A85A9EE}" destId="{FDFAB387-606D-452A-94E6-543831709CDD}" srcOrd="7" destOrd="0" presId="urn:microsoft.com/office/officeart/2005/8/layout/radial5"/>
    <dgm:cxn modelId="{6D5F1900-BC27-45EF-A9FA-6517023DE6B1}" type="presParOf" srcId="{FDFAB387-606D-452A-94E6-543831709CDD}" destId="{69025F03-CA33-4617-A5E9-7ED24AF45634}" srcOrd="0" destOrd="0" presId="urn:microsoft.com/office/officeart/2005/8/layout/radial5"/>
    <dgm:cxn modelId="{5FC7220F-5C5A-4180-B1FF-ECF8BEB99738}" type="presParOf" srcId="{6137D569-2148-41A2-838D-1FE50A85A9EE}" destId="{884F27B4-5EFC-4726-8F7F-A3F4FF67DF8F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6459200" cy="8128000"/>
        <a:chOff x="0" y="0"/>
        <a:chExt cx="16459200" cy="8128000"/>
      </a:xfrm>
    </dsp:grpSpPr>
    <dsp:sp modelId="{A5A8B48D-F414-4621-8C59-CC13B503DC49}">
      <dsp:nvSpPr>
        <dsp:cNvPr id="3" name="Rectangles 2"/>
        <dsp:cNvSpPr/>
      </dsp:nvSpPr>
      <dsp:spPr bwMode="white">
        <a:xfrm>
          <a:off x="-25" y="720712"/>
          <a:ext cx="5143524" cy="3086114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anchor="b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1400" dirty="0">
            <a:latin typeface="Klein Bold" panose="02000503060000020004" charset="0"/>
          </a:endParaRPr>
        </a:p>
      </dsp:txBody>
      <dsp:txXfrm>
        <a:off x="-25" y="720712"/>
        <a:ext cx="5143524" cy="3086114"/>
      </dsp:txXfrm>
    </dsp:sp>
    <dsp:sp modelId="{9249BF1D-6DC4-401A-8AAF-1E42A2240791}">
      <dsp:nvSpPr>
        <dsp:cNvPr id="4" name="Rectangles 3"/>
        <dsp:cNvSpPr/>
      </dsp:nvSpPr>
      <dsp:spPr bwMode="white">
        <a:xfrm>
          <a:off x="5657851" y="720712"/>
          <a:ext cx="5143524" cy="3086114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ctr">
            <a:defRPr sz="6500"/>
          </a:lvl1pPr>
          <a:lvl2pPr marL="285750" indent="-285750" algn="ctr">
            <a:defRPr sz="5100"/>
          </a:lvl2pPr>
          <a:lvl3pPr marL="571500" indent="-285750" algn="ctr">
            <a:defRPr sz="5100"/>
          </a:lvl3pPr>
          <a:lvl4pPr marL="857250" indent="-285750" algn="ctr">
            <a:defRPr sz="5100"/>
          </a:lvl4pPr>
          <a:lvl5pPr marL="1143000" indent="-285750" algn="ctr">
            <a:defRPr sz="5100"/>
          </a:lvl5pPr>
          <a:lvl6pPr marL="1428750" indent="-285750" algn="ctr">
            <a:defRPr sz="5100"/>
          </a:lvl6pPr>
          <a:lvl7pPr marL="1714500" indent="-285750" algn="ctr">
            <a:defRPr sz="5100"/>
          </a:lvl7pPr>
          <a:lvl8pPr marL="2000250" indent="-285750" algn="ctr">
            <a:defRPr sz="5100"/>
          </a:lvl8pPr>
          <a:lvl9pPr marL="2286000" indent="-285750" algn="ctr">
            <a:defRPr sz="5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dirty="0"/>
        </a:p>
      </dsp:txBody>
      <dsp:txXfrm>
        <a:off x="5657851" y="720712"/>
        <a:ext cx="5143524" cy="3086114"/>
      </dsp:txXfrm>
    </dsp:sp>
    <dsp:sp modelId="{686DD3D8-90F0-4D9D-A965-E48A47B7DE5A}">
      <dsp:nvSpPr>
        <dsp:cNvPr id="5" name="Rectangles 4"/>
        <dsp:cNvSpPr/>
      </dsp:nvSpPr>
      <dsp:spPr bwMode="white">
        <a:xfrm>
          <a:off x="11315727" y="720712"/>
          <a:ext cx="5143524" cy="3086114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ctr">
            <a:defRPr sz="6500"/>
          </a:lvl1pPr>
          <a:lvl2pPr marL="285750" indent="-285750" algn="ctr">
            <a:defRPr sz="5100"/>
          </a:lvl2pPr>
          <a:lvl3pPr marL="571500" indent="-285750" algn="ctr">
            <a:defRPr sz="5100"/>
          </a:lvl3pPr>
          <a:lvl4pPr marL="857250" indent="-285750" algn="ctr">
            <a:defRPr sz="5100"/>
          </a:lvl4pPr>
          <a:lvl5pPr marL="1143000" indent="-285750" algn="ctr">
            <a:defRPr sz="5100"/>
          </a:lvl5pPr>
          <a:lvl6pPr marL="1428750" indent="-285750" algn="ctr">
            <a:defRPr sz="5100"/>
          </a:lvl6pPr>
          <a:lvl7pPr marL="1714500" indent="-285750" algn="ctr">
            <a:defRPr sz="5100"/>
          </a:lvl7pPr>
          <a:lvl8pPr marL="2000250" indent="-285750" algn="ctr">
            <a:defRPr sz="5100"/>
          </a:lvl8pPr>
          <a:lvl9pPr marL="2286000" indent="-285750" algn="ctr">
            <a:defRPr sz="5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dirty="0"/>
        </a:p>
      </dsp:txBody>
      <dsp:txXfrm>
        <a:off x="11315727" y="720712"/>
        <a:ext cx="5143524" cy="3086114"/>
      </dsp:txXfrm>
    </dsp:sp>
    <dsp:sp modelId="{C4E9FA40-A90C-4AE3-8D1D-E0CB09D698F2}">
      <dsp:nvSpPr>
        <dsp:cNvPr id="6" name="Rectangles 5"/>
        <dsp:cNvSpPr/>
      </dsp:nvSpPr>
      <dsp:spPr bwMode="white">
        <a:xfrm>
          <a:off x="2590789" y="4321174"/>
          <a:ext cx="5143524" cy="3086114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ctr">
            <a:defRPr sz="6500"/>
          </a:lvl1pPr>
          <a:lvl2pPr marL="285750" indent="-285750" algn="ctr">
            <a:defRPr sz="5100"/>
          </a:lvl2pPr>
          <a:lvl3pPr marL="571500" indent="-285750" algn="ctr">
            <a:defRPr sz="5100"/>
          </a:lvl3pPr>
          <a:lvl4pPr marL="857250" indent="-285750" algn="ctr">
            <a:defRPr sz="5100"/>
          </a:lvl4pPr>
          <a:lvl5pPr marL="1143000" indent="-285750" algn="ctr">
            <a:defRPr sz="5100"/>
          </a:lvl5pPr>
          <a:lvl6pPr marL="1428750" indent="-285750" algn="ctr">
            <a:defRPr sz="5100"/>
          </a:lvl6pPr>
          <a:lvl7pPr marL="1714500" indent="-285750" algn="ctr">
            <a:defRPr sz="5100"/>
          </a:lvl7pPr>
          <a:lvl8pPr marL="2000250" indent="-285750" algn="ctr">
            <a:defRPr sz="5100"/>
          </a:lvl8pPr>
          <a:lvl9pPr marL="2286000" indent="-285750" algn="ctr">
            <a:defRPr sz="5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dirty="0"/>
        </a:p>
      </dsp:txBody>
      <dsp:txXfrm>
        <a:off x="2590789" y="4321174"/>
        <a:ext cx="5143524" cy="3086114"/>
      </dsp:txXfrm>
    </dsp:sp>
    <dsp:sp modelId="{A1D81077-6A93-4955-B7E6-13AC4AFB482E}">
      <dsp:nvSpPr>
        <dsp:cNvPr id="7" name="Rectangles 6"/>
        <dsp:cNvSpPr/>
      </dsp:nvSpPr>
      <dsp:spPr bwMode="white">
        <a:xfrm>
          <a:off x="8248665" y="4321174"/>
          <a:ext cx="5619762" cy="3086114"/>
        </a:xfrm>
        <a:prstGeom prst="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ctr">
            <a:defRPr sz="6500"/>
          </a:lvl1pPr>
          <a:lvl2pPr marL="285750" indent="-285750" algn="ctr">
            <a:defRPr sz="5100"/>
          </a:lvl2pPr>
          <a:lvl3pPr marL="571500" indent="-285750" algn="ctr">
            <a:defRPr sz="5100"/>
          </a:lvl3pPr>
          <a:lvl4pPr marL="857250" indent="-285750" algn="ctr">
            <a:defRPr sz="5100"/>
          </a:lvl4pPr>
          <a:lvl5pPr marL="1143000" indent="-285750" algn="ctr">
            <a:defRPr sz="5100"/>
          </a:lvl5pPr>
          <a:lvl6pPr marL="1428750" indent="-285750" algn="ctr">
            <a:defRPr sz="5100"/>
          </a:lvl6pPr>
          <a:lvl7pPr marL="1714500" indent="-285750" algn="ctr">
            <a:defRPr sz="5100"/>
          </a:lvl7pPr>
          <a:lvl8pPr marL="2000250" indent="-285750" algn="ctr">
            <a:defRPr sz="5100"/>
          </a:lvl8pPr>
          <a:lvl9pPr marL="2286000" indent="-285750" algn="ctr">
            <a:defRPr sz="5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dirty="0"/>
        </a:p>
      </dsp:txBody>
      <dsp:txXfrm>
        <a:off x="8248665" y="4321174"/>
        <a:ext cx="5619762" cy="3086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097000" cy="7848600"/>
        <a:chOff x="0" y="0"/>
        <a:chExt cx="14097000" cy="7848600"/>
      </a:xfrm>
    </dsp:grpSpPr>
    <dsp:sp modelId="{A4F5A468-31A2-4463-8475-DBD9959461A0}">
      <dsp:nvSpPr>
        <dsp:cNvPr id="3" name="Oval 2"/>
        <dsp:cNvSpPr/>
      </dsp:nvSpPr>
      <dsp:spPr bwMode="white">
        <a:xfrm>
          <a:off x="6015789" y="2891589"/>
          <a:ext cx="2065421" cy="2065421"/>
        </a:xfrm>
        <a:prstGeom prst="ellipse">
          <a:avLst/>
        </a:prstGeom>
        <a:ln>
          <a:solidFill>
            <a:srgbClr val="355580"/>
          </a:solidFill>
        </a:ln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55880" tIns="55880" rIns="55880" bIns="558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u="sng" dirty="0">
              <a:latin typeface="Klein Bold" panose="02000503060000020004" charset="0"/>
            </a:rPr>
            <a:t>Why to Choose US?</a:t>
          </a:r>
          <a:endParaRPr lang="en-IN" sz="4400" b="1" u="sng" dirty="0">
            <a:latin typeface="Klein Bold" panose="02000503060000020004" charset="0"/>
          </a:endParaRPr>
        </a:p>
      </dsp:txBody>
      <dsp:txXfrm>
        <a:off x="6015789" y="2891589"/>
        <a:ext cx="2065421" cy="2065421"/>
      </dsp:txXfrm>
    </dsp:sp>
    <dsp:sp modelId="{F14F0C34-E57A-4B53-8F41-01E05B65200B}">
      <dsp:nvSpPr>
        <dsp:cNvPr id="4" name="Right Arrow 3"/>
        <dsp:cNvSpPr/>
      </dsp:nvSpPr>
      <dsp:spPr bwMode="white">
        <a:xfrm rot="-1561841">
          <a:off x="8596331" y="2381865"/>
          <a:ext cx="1782813" cy="70224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2400">
            <a:latin typeface="Eras Demi ITC" panose="020B0805030504020804" pitchFamily="34" charset="0"/>
          </a:endParaRPr>
        </a:p>
      </dsp:txBody>
      <dsp:txXfrm rot="-1561841">
        <a:off x="8596331" y="2381865"/>
        <a:ext cx="1782813" cy="702243"/>
      </dsp:txXfrm>
    </dsp:sp>
    <dsp:sp modelId="{26AE0511-274A-48B3-A978-5080F5D5A568}">
      <dsp:nvSpPr>
        <dsp:cNvPr id="5" name="Oval 4"/>
        <dsp:cNvSpPr/>
      </dsp:nvSpPr>
      <dsp:spPr bwMode="white">
        <a:xfrm>
          <a:off x="10894264" y="508962"/>
          <a:ext cx="2065421" cy="206542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Helios" panose="020B0504020202020204" charset="0"/>
            </a:rPr>
            <a:t>Comprehensive Skill Extraction</a:t>
          </a:r>
          <a:endParaRPr lang="en-IN" sz="2400" dirty="0">
            <a:latin typeface="Helios" panose="020B0504020202020204" charset="0"/>
          </a:endParaRPr>
        </a:p>
      </dsp:txBody>
      <dsp:txXfrm>
        <a:off x="10894264" y="508962"/>
        <a:ext cx="2065421" cy="2065421"/>
      </dsp:txXfrm>
    </dsp:sp>
    <dsp:sp modelId="{C355C474-6006-4CC9-B8D9-20140AB6C3CC}">
      <dsp:nvSpPr>
        <dsp:cNvPr id="6" name="Right Arrow 5"/>
        <dsp:cNvSpPr/>
      </dsp:nvSpPr>
      <dsp:spPr bwMode="white">
        <a:xfrm rot="1376001">
          <a:off x="8695924" y="4669612"/>
          <a:ext cx="1887976" cy="70224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-1500000"/>
            <a:satOff val="8889"/>
            <a:lumOff val="78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2400">
            <a:latin typeface="Eras Demi ITC" panose="020B0805030504020804" pitchFamily="34" charset="0"/>
          </a:endParaRPr>
        </a:p>
      </dsp:txBody>
      <dsp:txXfrm rot="1376001">
        <a:off x="8695924" y="4669612"/>
        <a:ext cx="1887976" cy="702243"/>
      </dsp:txXfrm>
    </dsp:sp>
    <dsp:sp modelId="{B113446F-D29C-48DC-83F4-1A409137C94C}">
      <dsp:nvSpPr>
        <dsp:cNvPr id="7" name="Oval 6"/>
        <dsp:cNvSpPr/>
      </dsp:nvSpPr>
      <dsp:spPr bwMode="white">
        <a:xfrm>
          <a:off x="11198614" y="5084456"/>
          <a:ext cx="2065421" cy="206542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hueOff val="-1500000"/>
            <a:satOff val="8889"/>
            <a:lumOff val="78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Helios" panose="020B0504020202020204" charset="0"/>
            </a:rPr>
            <a:t>Flexibility with Multiple Formats</a:t>
          </a:r>
          <a:endParaRPr lang="en-IN" sz="2400" dirty="0">
            <a:latin typeface="Helios" panose="020B0504020202020204" charset="0"/>
          </a:endParaRPr>
        </a:p>
      </dsp:txBody>
      <dsp:txXfrm>
        <a:off x="11198614" y="5084456"/>
        <a:ext cx="2065421" cy="2065421"/>
      </dsp:txXfrm>
    </dsp:sp>
    <dsp:sp modelId="{C0F82F61-6C2F-4520-B7F7-A7061D34B4ED}">
      <dsp:nvSpPr>
        <dsp:cNvPr id="8" name="Right Arrow 7"/>
        <dsp:cNvSpPr/>
      </dsp:nvSpPr>
      <dsp:spPr bwMode="white">
        <a:xfrm rot="9315945">
          <a:off x="3704898" y="4705109"/>
          <a:ext cx="1772959" cy="70224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-3000000"/>
            <a:satOff val="17778"/>
            <a:lumOff val="156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2400">
            <a:latin typeface="Eras Demi ITC" panose="020B0805030504020804" pitchFamily="34" charset="0"/>
          </a:endParaRPr>
        </a:p>
      </dsp:txBody>
      <dsp:txXfrm rot="9315945">
        <a:off x="3704898" y="4705109"/>
        <a:ext cx="1772959" cy="702243"/>
      </dsp:txXfrm>
    </dsp:sp>
    <dsp:sp modelId="{7BE4F284-3B3C-4690-B38A-512AB2B82A2E}">
      <dsp:nvSpPr>
        <dsp:cNvPr id="9" name="Oval 8"/>
        <dsp:cNvSpPr/>
      </dsp:nvSpPr>
      <dsp:spPr bwMode="white">
        <a:xfrm>
          <a:off x="1101543" y="5155450"/>
          <a:ext cx="2065421" cy="206542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hueOff val="-3000000"/>
            <a:satOff val="17778"/>
            <a:lumOff val="156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Helios" panose="020B0504020202020204" charset="0"/>
            </a:rPr>
            <a:t>Improved Efficiency in Candidate Evaluation</a:t>
          </a:r>
          <a:endParaRPr lang="en-IN" sz="2400" dirty="0">
            <a:latin typeface="Helios" panose="020B0504020202020204" charset="0"/>
          </a:endParaRPr>
        </a:p>
      </dsp:txBody>
      <dsp:txXfrm>
        <a:off x="1101543" y="5155450"/>
        <a:ext cx="2065421" cy="2065421"/>
      </dsp:txXfrm>
    </dsp:sp>
    <dsp:sp modelId="{FDFAB387-606D-452A-94E6-543831709CDD}">
      <dsp:nvSpPr>
        <dsp:cNvPr id="10" name="Right Arrow 9"/>
        <dsp:cNvSpPr/>
      </dsp:nvSpPr>
      <dsp:spPr bwMode="white">
        <a:xfrm rot="12623474">
          <a:off x="3616012" y="2127384"/>
          <a:ext cx="1934654" cy="70224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4">
            <a:hueOff val="-4500000"/>
            <a:satOff val="26667"/>
            <a:lumOff val="235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2400">
            <a:latin typeface="Eras Demi ITC" panose="020B0805030504020804" pitchFamily="34" charset="0"/>
          </a:endParaRPr>
        </a:p>
      </dsp:txBody>
      <dsp:txXfrm rot="12623474">
        <a:off x="3616012" y="2127384"/>
        <a:ext cx="1934654" cy="702243"/>
      </dsp:txXfrm>
    </dsp:sp>
    <dsp:sp modelId="{884F27B4-5EFC-4726-8F7F-A3F4FF67DF8F}">
      <dsp:nvSpPr>
        <dsp:cNvPr id="11" name="Oval 10"/>
        <dsp:cNvSpPr/>
      </dsp:nvSpPr>
      <dsp:spPr bwMode="white">
        <a:xfrm>
          <a:off x="1085468" y="0"/>
          <a:ext cx="2065421" cy="206542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hueOff val="-4500000"/>
            <a:satOff val="26667"/>
            <a:lumOff val="235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0480" tIns="30480" rIns="30480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Helios" panose="020B0504020202020204" charset="0"/>
            </a:rPr>
            <a:t>Accurate Classification of Resume Sections</a:t>
          </a:r>
          <a:endParaRPr lang="en-IN" sz="2400" dirty="0">
            <a:latin typeface="Helios" panose="020B0504020202020204" charset="0"/>
          </a:endParaRPr>
        </a:p>
      </dsp:txBody>
      <dsp:txXfrm>
        <a:off x="1085468" y="0"/>
        <a:ext cx="2065421" cy="2065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9.svg"/><Relationship Id="rId14" Type="http://schemas.openxmlformats.org/officeDocument/2006/relationships/image" Target="../media/image28.png"/><Relationship Id="rId13" Type="http://schemas.openxmlformats.org/officeDocument/2006/relationships/image" Target="../media/image27.svg"/><Relationship Id="rId12" Type="http://schemas.openxmlformats.org/officeDocument/2006/relationships/image" Target="../media/image26.png"/><Relationship Id="rId11" Type="http://schemas.openxmlformats.org/officeDocument/2006/relationships/image" Target="../media/image25.sv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hub.com/HariR1893/CyberX-ResumeRevealer" TargetMode="External"/><Relationship Id="rId3" Type="http://schemas.openxmlformats.org/officeDocument/2006/relationships/hyperlink" Target="https://spacy.io/usage/training#training-data" TargetMode="External"/><Relationship Id="rId2" Type="http://schemas.openxmlformats.org/officeDocument/2006/relationships/hyperlink" Target="https://www.freecodecamp.org/news/how-to-fine-tune-spacy-for-nlp-use-cases/" TargetMode="External"/><Relationship Id="rId1" Type="http://schemas.openxmlformats.org/officeDocument/2006/relationships/hyperlink" Target="https://drive.google.com/file/d/1tHpalRfaPc0mEnF0uUnt6IyofBuejCcg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3400" y="647701"/>
            <a:ext cx="7810500" cy="838200"/>
            <a:chOff x="0" y="0"/>
            <a:chExt cx="7262046" cy="8242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119714" y="116233"/>
              <a:ext cx="6142332" cy="3436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3600" dirty="0" err="1">
                  <a:solidFill>
                    <a:srgbClr val="F4F4F4"/>
                  </a:solidFill>
                  <a:latin typeface="Helios" panose="020B0504020202020204"/>
                </a:rPr>
                <a:t>MINeD</a:t>
              </a:r>
              <a:r>
                <a:rPr lang="en-US" sz="3600" dirty="0">
                  <a:solidFill>
                    <a:srgbClr val="F4F4F4"/>
                  </a:solidFill>
                  <a:latin typeface="Helios" panose="020B0504020202020204"/>
                </a:rPr>
                <a:t> HACKATHON 2024</a:t>
              </a:r>
              <a:endParaRPr lang="en-US" sz="3600" dirty="0">
                <a:solidFill>
                  <a:srgbClr val="F4F4F4"/>
                </a:solidFill>
                <a:latin typeface="Helios" panose="020B0504020202020204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248400" y="3238500"/>
            <a:ext cx="12180898" cy="2514600"/>
            <a:chOff x="0" y="0"/>
            <a:chExt cx="10820400" cy="2751308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0820400" cy="1974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6600" u="sng" dirty="0">
                  <a:solidFill>
                    <a:srgbClr val="2A2E3A"/>
                  </a:solidFill>
                  <a:latin typeface="Klein Bold" panose="02000503060000020004"/>
                </a:rPr>
                <a:t>RESUME REVEALER TRACK</a:t>
              </a:r>
              <a:endParaRPr lang="en-US" sz="6600" u="sng" dirty="0">
                <a:solidFill>
                  <a:srgbClr val="718BAB"/>
                </a:solidFill>
                <a:latin typeface="Klein Bold" panose="020005030600000200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6047" y="2065887"/>
              <a:ext cx="10498974" cy="68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4800" b="1" dirty="0">
                  <a:solidFill>
                    <a:srgbClr val="2A2E3A"/>
                  </a:solidFill>
                  <a:latin typeface="Helios" panose="020B0504020202020204"/>
                </a:rPr>
                <a:t>Advanced Resume Parsing Challenge</a:t>
              </a:r>
              <a:endParaRPr lang="en-US" sz="4800" b="1" dirty="0">
                <a:solidFill>
                  <a:srgbClr val="2A2E3A"/>
                </a:solidFill>
                <a:latin typeface="Helios" panose="020B050402020202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09700"/>
            <a:ext cx="5209116" cy="1981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71500"/>
            <a:ext cx="3048000" cy="10042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19100"/>
            <a:ext cx="2414016" cy="1283208"/>
          </a:xfrm>
          <a:prstGeom prst="rect">
            <a:avLst/>
          </a:prstGeom>
        </p:spPr>
      </p:pic>
      <p:sp>
        <p:nvSpPr>
          <p:cNvPr id="25" name="Rectangle: Rounded Corners 24"/>
          <p:cNvSpPr/>
          <p:nvPr/>
        </p:nvSpPr>
        <p:spPr>
          <a:xfrm>
            <a:off x="8229600" y="5981700"/>
            <a:ext cx="7620000" cy="914400"/>
          </a:xfrm>
          <a:prstGeom prst="roundRect">
            <a:avLst>
              <a:gd name="adj" fmla="val 31555"/>
            </a:avLst>
          </a:prstGeom>
          <a:solidFill>
            <a:srgbClr val="526F95"/>
          </a:solidFill>
          <a:ln>
            <a:solidFill>
              <a:srgbClr val="264875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lein Bold" panose="02000503060000020004" charset="0"/>
              </a:rPr>
              <a:t>TEAM NAME : CYBER-X</a:t>
            </a:r>
            <a:endParaRPr lang="en-IN" sz="4800" b="1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lein Bold" panose="02000503060000020004" charset="0"/>
            </a:endParaRPr>
          </a:p>
        </p:txBody>
      </p:sp>
      <p:pic>
        <p:nvPicPr>
          <p:cNvPr id="27" name="Graphic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54200" y="647700"/>
            <a:ext cx="3505200" cy="685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083040" y="7124700"/>
            <a:ext cx="701040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rgbClr val="33537E"/>
                </a:solidFill>
                <a:latin typeface="Helios" panose="020B0504020202020204" charset="0"/>
              </a:rPr>
              <a:t>HARIHARAN R</a:t>
            </a:r>
            <a:endParaRPr lang="en-US" sz="3600" dirty="0">
              <a:solidFill>
                <a:srgbClr val="33537E"/>
              </a:solidFill>
              <a:latin typeface="Helios" panose="020B0504020202020204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rgbClr val="33537E"/>
                </a:solidFill>
                <a:latin typeface="Helios" panose="020B0504020202020204" charset="0"/>
              </a:rPr>
              <a:t>THARUNESHWAR S</a:t>
            </a:r>
            <a:endParaRPr lang="en-US" sz="3600" dirty="0">
              <a:solidFill>
                <a:srgbClr val="33537E"/>
              </a:solidFill>
              <a:latin typeface="Helios" panose="020B0504020202020204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rgbClr val="33537E"/>
                </a:solidFill>
                <a:latin typeface="Helios" panose="020B0504020202020204" charset="0"/>
              </a:rPr>
              <a:t>KALAISELVI A</a:t>
            </a:r>
            <a:endParaRPr lang="en-US" sz="3600" dirty="0">
              <a:solidFill>
                <a:srgbClr val="33537E"/>
              </a:solidFill>
              <a:latin typeface="Helios" panose="020B0504020202020204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solidFill>
                  <a:srgbClr val="33537E"/>
                </a:solidFill>
                <a:latin typeface="Helios" panose="020B0504020202020204" charset="0"/>
              </a:rPr>
              <a:t>ADHIL A</a:t>
            </a:r>
            <a:endParaRPr lang="en-US" sz="3600" dirty="0">
              <a:solidFill>
                <a:srgbClr val="33537E"/>
              </a:solidFill>
              <a:latin typeface="Helios" panose="020B0504020202020204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IN" sz="3600" dirty="0">
                <a:solidFill>
                  <a:srgbClr val="33537E"/>
                </a:solidFill>
                <a:latin typeface="Helios" panose="020B0504020202020204" charset="0"/>
              </a:rPr>
              <a:t>KAMAL M</a:t>
            </a:r>
            <a:endParaRPr lang="en-IN" sz="3600" dirty="0">
              <a:solidFill>
                <a:srgbClr val="33537E"/>
              </a:solidFill>
              <a:latin typeface="Helios" panose="020B050402020202020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63000" y="2171700"/>
            <a:ext cx="8229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590800" y="419100"/>
            <a:ext cx="13049553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000" dirty="0">
                <a:solidFill>
                  <a:srgbClr val="2A2E3A"/>
                </a:solidFill>
                <a:latin typeface="Klein Bold" panose="02000503060000020004"/>
              </a:rPr>
              <a:t>Problem </a:t>
            </a:r>
            <a:r>
              <a:rPr lang="en-US" sz="7000" dirty="0">
                <a:solidFill>
                  <a:srgbClr val="718BAB"/>
                </a:solidFill>
                <a:latin typeface="Klein Bold" panose="02000503060000020004"/>
              </a:rPr>
              <a:t>Statement</a:t>
            </a:r>
            <a:endParaRPr lang="en-US" sz="7000" dirty="0">
              <a:solidFill>
                <a:srgbClr val="718BAB"/>
              </a:solidFill>
              <a:latin typeface="Klein Bold" panose="02000503060000020004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231936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350443" y="5153024"/>
            <a:ext cx="1587113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id="38" name="Diagram 37"/>
          <p:cNvGraphicFramePr/>
          <p:nvPr/>
        </p:nvGraphicFramePr>
        <p:xfrm>
          <a:off x="762000" y="1714500"/>
          <a:ext cx="164592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838200" y="2477750"/>
            <a:ext cx="5029200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4400" dirty="0">
                <a:latin typeface="Klein Bold" panose="02000503060000020004" charset="0"/>
              </a:rPr>
              <a:t>Primary Challenge</a:t>
            </a:r>
            <a:endParaRPr lang="en-IN" sz="4400" dirty="0">
              <a:latin typeface="Klein Bold" panose="0200050306000002000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7000" y="2477750"/>
            <a:ext cx="5029200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Klein Bold" panose="02000503060000020004" charset="0"/>
              </a:rPr>
              <a:t>Standardization Challenge</a:t>
            </a:r>
            <a:endParaRPr lang="en-IN" sz="4400" dirty="0">
              <a:latin typeface="Klein Bold" panose="0200050306000002000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29000" y="6059150"/>
            <a:ext cx="5029200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Klein Bold" panose="02000503060000020004" charset="0"/>
              </a:rPr>
              <a:t>Problem Overview</a:t>
            </a:r>
            <a:endParaRPr lang="en-IN" sz="4400" dirty="0">
              <a:latin typeface="Klein Bold" panose="020005030600000200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15800" y="2477750"/>
            <a:ext cx="5029200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Klein Bold" panose="02000503060000020004" charset="0"/>
              </a:rPr>
              <a:t>Skill Extraction Challenge</a:t>
            </a:r>
            <a:endParaRPr lang="en-IN" sz="4400" dirty="0">
              <a:latin typeface="Klein Bold" panose="0200050306000002000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067800" y="6059150"/>
            <a:ext cx="5486400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Klein Bold" panose="02000503060000020004" charset="0"/>
              </a:rPr>
              <a:t>“</a:t>
            </a:r>
            <a:r>
              <a:rPr lang="en-US" sz="4400" dirty="0" err="1">
                <a:latin typeface="Klein Bold" panose="02000503060000020004" charset="0"/>
              </a:rPr>
              <a:t>ResumeRevealer</a:t>
            </a:r>
            <a:r>
              <a:rPr lang="en-US" sz="4400" dirty="0">
                <a:latin typeface="Klein Bold" panose="02000503060000020004" charset="0"/>
              </a:rPr>
              <a:t>” Track</a:t>
            </a:r>
            <a:endParaRPr lang="en-IN" sz="4400" dirty="0">
              <a:latin typeface="Klein Bold" panose="0200050306000002000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19200" y="41529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Develop “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ResumeRevealer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” to extract detailed information accurately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Helios" panose="020B050402020202020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05600" y="42291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Standardize job titles and occupations using the O-NET database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Helios" panose="020B050402020202020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496800" y="42291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Implement advanced feature to mine detailed skills and competencies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Helios" panose="020B050402020202020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01200" y="76581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Aims to develop a tool for parsing varied resume formats and extracting comprehensive candidate profiles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Helios" panose="020B050402020202020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86200" y="77343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ios" panose="020B0504020202020204" charset="0"/>
              </a:rPr>
              <a:t>Diverse resume formats hinder efficient information extraction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Helios" panose="020B0504020202020204" charset="0"/>
            </a:endParaRPr>
          </a:p>
        </p:txBody>
      </p:sp>
      <p:sp>
        <p:nvSpPr>
          <p:cNvPr id="51" name="Freeform 11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11"/>
          <p:cNvSpPr/>
          <p:nvPr/>
        </p:nvSpPr>
        <p:spPr>
          <a:xfrm>
            <a:off x="8458200" y="-1126294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4" name="Graphic 53" descr="Brain in head with solid fill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68400" y="0"/>
            <a:ext cx="17653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31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178080" y="1972562"/>
            <a:ext cx="6136096" cy="6341888"/>
          </a:xfrm>
          <a:custGeom>
            <a:avLst/>
            <a:gdLst/>
            <a:ahLst/>
            <a:cxnLst/>
            <a:rect l="l" t="t" r="r" b="b"/>
            <a:pathLst>
              <a:path w="6350013" h="6562979">
                <a:moveTo>
                  <a:pt x="6350000" y="5480583"/>
                </a:moveTo>
                <a:cubicBezTo>
                  <a:pt x="6350000" y="6078372"/>
                  <a:pt x="5865419" y="6562979"/>
                  <a:pt x="5267617" y="6562979"/>
                </a:cubicBezTo>
                <a:lnTo>
                  <a:pt x="1082383" y="6562979"/>
                </a:lnTo>
                <a:cubicBezTo>
                  <a:pt x="484594" y="6562979"/>
                  <a:pt x="0" y="6078385"/>
                  <a:pt x="0" y="5480583"/>
                </a:cubicBezTo>
                <a:lnTo>
                  <a:pt x="0" y="1082383"/>
                </a:lnTo>
                <a:cubicBezTo>
                  <a:pt x="0" y="484594"/>
                  <a:pt x="484581" y="0"/>
                  <a:pt x="1082383" y="0"/>
                </a:cubicBezTo>
                <a:lnTo>
                  <a:pt x="5267630" y="0"/>
                </a:lnTo>
                <a:cubicBezTo>
                  <a:pt x="5865419" y="0"/>
                  <a:pt x="6350013" y="484594"/>
                  <a:pt x="6350013" y="1082383"/>
                </a:cubicBezTo>
                <a:lnTo>
                  <a:pt x="6350013" y="5480583"/>
                </a:lnTo>
                <a:close/>
              </a:path>
            </a:pathLst>
          </a:custGeom>
          <a:blipFill>
            <a:blip r:embed="rId3"/>
            <a:stretch>
              <a:fillRect l="-108360" t="-33857" r="-44709" b="-2938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" y="1653264"/>
            <a:ext cx="7400040" cy="7071636"/>
            <a:chOff x="-152400" y="-76200"/>
            <a:chExt cx="9866720" cy="749133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9714320" cy="3081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en-US" sz="7000" dirty="0">
                  <a:solidFill>
                    <a:srgbClr val="2A2E3A"/>
                  </a:solidFill>
                  <a:latin typeface="Klein Bold" panose="02000503060000020004"/>
                </a:rPr>
                <a:t>What is </a:t>
              </a:r>
              <a:r>
                <a:rPr lang="en-US" sz="7000" dirty="0" err="1">
                  <a:solidFill>
                    <a:srgbClr val="718BAB"/>
                  </a:solidFill>
                  <a:latin typeface="Klein Bold" panose="02000503060000020004"/>
                </a:rPr>
                <a:t>ResumeReveler</a:t>
              </a:r>
              <a:r>
                <a:rPr lang="en-US" sz="7000" dirty="0">
                  <a:solidFill>
                    <a:srgbClr val="718BAB"/>
                  </a:solidFill>
                  <a:latin typeface="Klein Bold" panose="02000503060000020004"/>
                </a:rPr>
                <a:t>?</a:t>
              </a:r>
              <a:endParaRPr lang="en-US" sz="7000" dirty="0">
                <a:solidFill>
                  <a:srgbClr val="718BAB"/>
                </a:solidFill>
                <a:latin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2581886"/>
              <a:ext cx="9601200" cy="48332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90880" lvl="1" indent="-345440">
                <a:lnSpc>
                  <a:spcPts val="4480"/>
                </a:lnSpc>
                <a:buFont typeface="Arial" panose="020B0604020202020204"/>
                <a:buChar char="•"/>
              </a:pPr>
              <a:r>
                <a:rPr lang="en-US" sz="3200" u="none" dirty="0">
                  <a:solidFill>
                    <a:srgbClr val="2A2E3A"/>
                  </a:solidFill>
                  <a:latin typeface="Helios" panose="020B0504020202020204"/>
                </a:rPr>
                <a:t>“</a:t>
              </a:r>
              <a:r>
                <a:rPr lang="en-US" sz="3200" u="none" dirty="0" err="1">
                  <a:solidFill>
                    <a:srgbClr val="2A2E3A"/>
                  </a:solidFill>
                  <a:latin typeface="Helios" panose="020B0504020202020204"/>
                </a:rPr>
                <a:t>ResumeRevealer</a:t>
              </a:r>
              <a:r>
                <a:rPr lang="en-US" sz="3200" u="none" dirty="0">
                  <a:solidFill>
                    <a:srgbClr val="2A2E3A"/>
                  </a:solidFill>
                  <a:latin typeface="Helios" panose="020B0504020202020204"/>
                </a:rPr>
                <a:t>” is an innovative resume parsing system designed to</a:t>
              </a:r>
              <a:r>
                <a:rPr lang="en-US" sz="3200" dirty="0">
                  <a:solidFill>
                    <a:srgbClr val="2A2E3A"/>
                  </a:solidFill>
                  <a:latin typeface="Helios" panose="020B0504020202020204"/>
                </a:rPr>
                <a:t> extract detailed information from resumes in various </a:t>
              </a:r>
              <a:r>
                <a:rPr lang="en-US" sz="3200" b="1" dirty="0">
                  <a:solidFill>
                    <a:srgbClr val="2A2E3A"/>
                  </a:solidFill>
                  <a:latin typeface="Helios" panose="020B0504020202020204"/>
                </a:rPr>
                <a:t>formats</a:t>
              </a:r>
              <a:r>
                <a:rPr lang="en-US" sz="3200" dirty="0">
                  <a:solidFill>
                    <a:srgbClr val="2A2E3A"/>
                  </a:solidFill>
                  <a:latin typeface="Helios" panose="020B0504020202020204"/>
                </a:rPr>
                <a:t>, standardize </a:t>
              </a:r>
              <a:r>
                <a:rPr lang="en-US" sz="3200" b="1" dirty="0">
                  <a:solidFill>
                    <a:srgbClr val="2A2E3A"/>
                  </a:solidFill>
                  <a:latin typeface="Helios" panose="020B0504020202020204"/>
                </a:rPr>
                <a:t>job titles and occupations</a:t>
              </a:r>
              <a:r>
                <a:rPr lang="en-US" sz="3200" dirty="0">
                  <a:solidFill>
                    <a:srgbClr val="2A2E3A"/>
                  </a:solidFill>
                  <a:latin typeface="Helios" panose="020B0504020202020204"/>
                </a:rPr>
                <a:t>, and extract skills and competencies to </a:t>
              </a:r>
              <a:r>
                <a:rPr lang="en-US" sz="3200" u="none" dirty="0">
                  <a:solidFill>
                    <a:srgbClr val="2A2E3A"/>
                  </a:solidFill>
                  <a:latin typeface="Helios" panose="020B0504020202020204"/>
                </a:rPr>
                <a:t>provide a comprehensive candidate profile</a:t>
              </a:r>
              <a:r>
                <a:rPr lang="en-US" sz="3200" dirty="0">
                  <a:solidFill>
                    <a:srgbClr val="2A2E3A"/>
                  </a:solidFill>
                  <a:latin typeface="Helios" panose="020B0504020202020204"/>
                </a:rPr>
                <a:t>.</a:t>
              </a:r>
              <a:endParaRPr lang="en-US" sz="3200" u="none" dirty="0">
                <a:solidFill>
                  <a:srgbClr val="2A2E3A"/>
                </a:solidFill>
                <a:latin typeface="Helios" panose="020B0504020202020204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019300"/>
            <a:ext cx="6096000" cy="6324600"/>
          </a:xfrm>
          <a:prstGeom prst="rect">
            <a:avLst/>
          </a:prstGeom>
          <a:effectLst>
            <a:softEdge rad="3556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/>
          <p:cNvSpPr/>
          <p:nvPr/>
        </p:nvSpPr>
        <p:spPr>
          <a:xfrm>
            <a:off x="7391400" y="114300"/>
            <a:ext cx="10744200" cy="9829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Google Shape;145;p16"/>
          <p:cNvSpPr/>
          <p:nvPr/>
        </p:nvSpPr>
        <p:spPr>
          <a:xfrm rot="16200000">
            <a:off x="15324561" y="7558335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13F4E"/>
          </a:solidFill>
          <a:ln>
            <a:solidFill>
              <a:srgbClr val="113F4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71" name="Google Shape;144;p16"/>
          <p:cNvSpPr/>
          <p:nvPr/>
        </p:nvSpPr>
        <p:spPr>
          <a:xfrm rot="16200000">
            <a:off x="15042994" y="4586535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368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69" name="Google Shape;144;p16"/>
          <p:cNvSpPr/>
          <p:nvPr/>
        </p:nvSpPr>
        <p:spPr>
          <a:xfrm rot="16200000">
            <a:off x="12223594" y="4470381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368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85900"/>
            <a:ext cx="5534402" cy="6951006"/>
            <a:chOff x="0" y="-76200"/>
            <a:chExt cx="7379203" cy="52117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379203" cy="173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en-US" sz="7000" dirty="0">
                  <a:solidFill>
                    <a:srgbClr val="2A2E3A"/>
                  </a:solidFill>
                  <a:latin typeface="Klein Bold" panose="02000503060000020004"/>
                </a:rPr>
                <a:t>Proposed </a:t>
              </a:r>
              <a:r>
                <a:rPr lang="en-US" sz="7000" dirty="0">
                  <a:solidFill>
                    <a:srgbClr val="718BAB"/>
                  </a:solidFill>
                  <a:latin typeface="Klein Bold" panose="02000503060000020004"/>
                </a:rPr>
                <a:t>Model</a:t>
              </a:r>
              <a:endParaRPr lang="en-US" sz="7000" dirty="0">
                <a:solidFill>
                  <a:srgbClr val="718BAB"/>
                </a:solidFill>
                <a:latin typeface="Klein Bold" panose="020005030600000200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4680"/>
              <a:ext cx="7025100" cy="34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80"/>
                </a:lnSpc>
                <a:buFont typeface="Wingdings" panose="05000000000000000000" pitchFamily="2" charset="2"/>
                <a:buChar char="§"/>
              </a:pPr>
              <a:r>
                <a:rPr lang="en-US" sz="3200" u="none" dirty="0">
                  <a:solidFill>
                    <a:srgbClr val="2A2E3A"/>
                  </a:solidFill>
                  <a:latin typeface="Helios" panose="020B0504020202020204"/>
                </a:rPr>
                <a:t>Developed with advanced algorithms.</a:t>
              </a:r>
              <a:endParaRPr lang="en-US" sz="3200" u="none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indent="-457200">
                <a:lnSpc>
                  <a:spcPts val="4480"/>
                </a:lnSpc>
                <a:buFont typeface="Wingdings" panose="05000000000000000000" pitchFamily="2" charset="2"/>
                <a:buChar char="§"/>
              </a:pPr>
              <a:r>
                <a:rPr lang="en-US" sz="3200" u="none" dirty="0">
                  <a:solidFill>
                    <a:srgbClr val="2A2E3A"/>
                  </a:solidFill>
                  <a:latin typeface="Helios" panose="020B0504020202020204"/>
                </a:rPr>
                <a:t>Extract detailed resume information in various formats.</a:t>
              </a:r>
              <a:endParaRPr lang="en-US" sz="3200" u="none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indent="-457200">
                <a:lnSpc>
                  <a:spcPts val="4480"/>
                </a:lnSpc>
                <a:buFont typeface="Wingdings" panose="05000000000000000000" pitchFamily="2" charset="2"/>
                <a:buChar char="§"/>
              </a:pPr>
              <a:r>
                <a:rPr lang="en-US" sz="3200" dirty="0">
                  <a:solidFill>
                    <a:srgbClr val="2A2E3A"/>
                  </a:solidFill>
                  <a:latin typeface="Helios" panose="020B0504020202020204"/>
                </a:rPr>
                <a:t>Standardize job titles and occupations.</a:t>
              </a:r>
              <a:endParaRPr lang="en-US" sz="3200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indent="-457200">
                <a:lnSpc>
                  <a:spcPts val="4480"/>
                </a:lnSpc>
                <a:buFont typeface="Wingdings" panose="05000000000000000000" pitchFamily="2" charset="2"/>
                <a:buChar char="§"/>
              </a:pPr>
              <a:r>
                <a:rPr lang="en-US" sz="3200" u="none" dirty="0">
                  <a:solidFill>
                    <a:srgbClr val="2A2E3A"/>
                  </a:solidFill>
                  <a:latin typeface="Helios" panose="020B0504020202020204"/>
                </a:rPr>
                <a:t>Extract Skills</a:t>
              </a:r>
              <a:endParaRPr lang="en-US" sz="3200" u="none" dirty="0">
                <a:solidFill>
                  <a:srgbClr val="2A2E3A"/>
                </a:solidFill>
                <a:latin typeface="Helios" panose="020B0504020202020204"/>
              </a:endParaRPr>
            </a:p>
          </p:txBody>
        </p:sp>
      </p:grpSp>
      <p:sp>
        <p:nvSpPr>
          <p:cNvPr id="54" name="Google Shape;144;p16"/>
          <p:cNvSpPr/>
          <p:nvPr/>
        </p:nvSpPr>
        <p:spPr>
          <a:xfrm rot="16200000">
            <a:off x="8771361" y="486939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368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5" name="Google Shape;14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44000" y="744941"/>
            <a:ext cx="851531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45;p16"/>
          <p:cNvSpPr/>
          <p:nvPr/>
        </p:nvSpPr>
        <p:spPr>
          <a:xfrm rot="16200000">
            <a:off x="14943561" y="507980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13F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7" name="Arrow: Right 56"/>
          <p:cNvSpPr/>
          <p:nvPr/>
        </p:nvSpPr>
        <p:spPr>
          <a:xfrm>
            <a:off x="10210800" y="973541"/>
            <a:ext cx="5029200" cy="457200"/>
          </a:xfrm>
          <a:prstGeom prst="rightArrow">
            <a:avLst>
              <a:gd name="adj1" fmla="val 52667"/>
              <a:gd name="adj2" fmla="val 108667"/>
            </a:avLst>
          </a:prstGeom>
          <a:solidFill>
            <a:srgbClr val="3368A8"/>
          </a:solidFill>
          <a:ln>
            <a:solidFill>
              <a:srgbClr val="3368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55C0AF"/>
              </a:solidFill>
            </a:endParaRPr>
          </a:p>
        </p:txBody>
      </p:sp>
      <p:pic>
        <p:nvPicPr>
          <p:cNvPr id="58" name="Graphic 57" descr="Documen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00" y="668741"/>
            <a:ext cx="914400" cy="914400"/>
          </a:xfrm>
          <a:prstGeom prst="rect">
            <a:avLst/>
          </a:prstGeom>
        </p:spPr>
      </p:pic>
      <p:sp>
        <p:nvSpPr>
          <p:cNvPr id="59" name="TextBox 10"/>
          <p:cNvSpPr txBox="1"/>
          <p:nvPr/>
        </p:nvSpPr>
        <p:spPr>
          <a:xfrm>
            <a:off x="8305800" y="1964141"/>
            <a:ext cx="2744104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Resume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  <p:sp>
        <p:nvSpPr>
          <p:cNvPr id="60" name="TextBox 10"/>
          <p:cNvSpPr txBox="1"/>
          <p:nvPr/>
        </p:nvSpPr>
        <p:spPr>
          <a:xfrm>
            <a:off x="14400896" y="2345141"/>
            <a:ext cx="2744104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Text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  <p:sp>
        <p:nvSpPr>
          <p:cNvPr id="63" name="Arrow: Down 62"/>
          <p:cNvSpPr/>
          <p:nvPr/>
        </p:nvSpPr>
        <p:spPr>
          <a:xfrm>
            <a:off x="15621000" y="2954741"/>
            <a:ext cx="609600" cy="1828800"/>
          </a:xfrm>
          <a:prstGeom prst="downArrow">
            <a:avLst/>
          </a:prstGeom>
          <a:solidFill>
            <a:srgbClr val="113F4E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Bent-Up 64"/>
          <p:cNvSpPr/>
          <p:nvPr/>
        </p:nvSpPr>
        <p:spPr>
          <a:xfrm rot="10800000">
            <a:off x="12649200" y="3792941"/>
            <a:ext cx="3124200" cy="914400"/>
          </a:xfrm>
          <a:prstGeom prst="bentUpArrow">
            <a:avLst>
              <a:gd name="adj1" fmla="val 43000"/>
              <a:gd name="adj2" fmla="val 37000"/>
              <a:gd name="adj3" fmla="val 39000"/>
            </a:avLst>
          </a:prstGeom>
          <a:solidFill>
            <a:srgbClr val="113F4E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Google Shape;144;p16"/>
          <p:cNvSpPr/>
          <p:nvPr/>
        </p:nvSpPr>
        <p:spPr>
          <a:xfrm rot="16200000">
            <a:off x="9175594" y="4470380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368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66" name="Arrow: Bent-Up 65"/>
          <p:cNvSpPr/>
          <p:nvPr/>
        </p:nvSpPr>
        <p:spPr>
          <a:xfrm rot="10800000">
            <a:off x="9677400" y="3792941"/>
            <a:ext cx="4114800" cy="838201"/>
          </a:xfrm>
          <a:prstGeom prst="bentUpArrow">
            <a:avLst>
              <a:gd name="adj1" fmla="val 43000"/>
              <a:gd name="adj2" fmla="val 37000"/>
              <a:gd name="adj3" fmla="val 39000"/>
            </a:avLst>
          </a:prstGeom>
          <a:solidFill>
            <a:srgbClr val="113F4E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4" name="Graphic 73" descr="Lightbulb and gear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4631141"/>
            <a:ext cx="914400" cy="914400"/>
          </a:xfrm>
          <a:prstGeom prst="rect">
            <a:avLst/>
          </a:prstGeom>
        </p:spPr>
      </p:pic>
      <p:pic>
        <p:nvPicPr>
          <p:cNvPr id="76" name="Graphic 75" descr="Graduation cap with solid fill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92400" y="4707341"/>
            <a:ext cx="914400" cy="914400"/>
          </a:xfrm>
          <a:prstGeom prst="rect">
            <a:avLst/>
          </a:prstGeom>
        </p:spPr>
      </p:pic>
      <p:pic>
        <p:nvPicPr>
          <p:cNvPr id="78" name="Graphic 77" descr="Briefcase with solid fill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73000" y="4707341"/>
            <a:ext cx="914400" cy="914400"/>
          </a:xfrm>
          <a:prstGeom prst="rect">
            <a:avLst/>
          </a:prstGeom>
        </p:spPr>
      </p:pic>
      <p:sp>
        <p:nvSpPr>
          <p:cNvPr id="79" name="TextBox 10"/>
          <p:cNvSpPr txBox="1"/>
          <p:nvPr/>
        </p:nvSpPr>
        <p:spPr>
          <a:xfrm>
            <a:off x="8685896" y="5947582"/>
            <a:ext cx="2744104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Skills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  <p:sp>
        <p:nvSpPr>
          <p:cNvPr id="80" name="TextBox 10"/>
          <p:cNvSpPr txBox="1"/>
          <p:nvPr/>
        </p:nvSpPr>
        <p:spPr>
          <a:xfrm>
            <a:off x="11657696" y="6002741"/>
            <a:ext cx="2744104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Work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  <p:sp>
        <p:nvSpPr>
          <p:cNvPr id="81" name="TextBox 10"/>
          <p:cNvSpPr txBox="1"/>
          <p:nvPr/>
        </p:nvSpPr>
        <p:spPr>
          <a:xfrm>
            <a:off x="14478000" y="6002741"/>
            <a:ext cx="2744104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Education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  <p:sp>
        <p:nvSpPr>
          <p:cNvPr id="82" name="Arrow: Down 81"/>
          <p:cNvSpPr/>
          <p:nvPr/>
        </p:nvSpPr>
        <p:spPr>
          <a:xfrm>
            <a:off x="15773400" y="6612341"/>
            <a:ext cx="609600" cy="1066800"/>
          </a:xfrm>
          <a:prstGeom prst="downArrow">
            <a:avLst/>
          </a:prstGeom>
          <a:solidFill>
            <a:srgbClr val="3368A8"/>
          </a:solidFill>
          <a:ln>
            <a:solidFill>
              <a:srgbClr val="3368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Graphic 85" descr="Briefcase with solid fill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621000" y="7755341"/>
            <a:ext cx="914400" cy="914400"/>
          </a:xfrm>
          <a:prstGeom prst="rect">
            <a:avLst/>
          </a:prstGeom>
        </p:spPr>
      </p:pic>
      <p:sp>
        <p:nvSpPr>
          <p:cNvPr id="88" name="TextBox 10"/>
          <p:cNvSpPr txBox="1"/>
          <p:nvPr/>
        </p:nvSpPr>
        <p:spPr>
          <a:xfrm>
            <a:off x="14782800" y="9050741"/>
            <a:ext cx="2744104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Job Title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  <p:sp>
        <p:nvSpPr>
          <p:cNvPr id="89" name="Google Shape;144;p16"/>
          <p:cNvSpPr/>
          <p:nvPr/>
        </p:nvSpPr>
        <p:spPr>
          <a:xfrm rot="16200000">
            <a:off x="9327994" y="7365981"/>
            <a:ext cx="1560245" cy="142456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368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0FAB4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94" name="Graphic 93" descr="Internet with solid fill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77400" y="7602941"/>
            <a:ext cx="914400" cy="914400"/>
          </a:xfrm>
          <a:prstGeom prst="rect">
            <a:avLst/>
          </a:prstGeom>
        </p:spPr>
      </p:pic>
      <p:sp>
        <p:nvSpPr>
          <p:cNvPr id="95" name="Arrow: Right 94"/>
          <p:cNvSpPr/>
          <p:nvPr/>
        </p:nvSpPr>
        <p:spPr>
          <a:xfrm rot="10800000">
            <a:off x="10591800" y="7831541"/>
            <a:ext cx="5029200" cy="609600"/>
          </a:xfrm>
          <a:prstGeom prst="rightArrow">
            <a:avLst>
              <a:gd name="adj1" fmla="val 52667"/>
              <a:gd name="adj2" fmla="val 108667"/>
            </a:avLst>
          </a:prstGeom>
          <a:solidFill>
            <a:srgbClr val="113F4E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55C0AF"/>
              </a:solidFill>
            </a:endParaRPr>
          </a:p>
        </p:txBody>
      </p:sp>
      <p:sp>
        <p:nvSpPr>
          <p:cNvPr id="96" name="TextBox 10"/>
          <p:cNvSpPr txBox="1"/>
          <p:nvPr/>
        </p:nvSpPr>
        <p:spPr>
          <a:xfrm>
            <a:off x="8839200" y="8974541"/>
            <a:ext cx="3276600" cy="58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2A2E3A"/>
                </a:solidFill>
                <a:latin typeface="Klein Bold" panose="02000503060000020004"/>
              </a:rPr>
              <a:t>Occupation</a:t>
            </a:r>
            <a:endParaRPr lang="en-US" sz="3800" u="none" dirty="0">
              <a:solidFill>
                <a:srgbClr val="2A2E3A"/>
              </a:solidFill>
              <a:latin typeface="Klein Bold" panose="0200050306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/>
        </p:nvGraphicFramePr>
        <p:xfrm>
          <a:off x="1524000" y="1257300"/>
          <a:ext cx="14097000" cy="784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629400" y="7397026"/>
            <a:ext cx="3706087" cy="2699474"/>
            <a:chOff x="160689" y="0"/>
            <a:chExt cx="3706087" cy="2699474"/>
          </a:xfrm>
        </p:grpSpPr>
        <p:sp>
          <p:nvSpPr>
            <p:cNvPr id="11" name="Oval 10"/>
            <p:cNvSpPr/>
            <p:nvPr/>
          </p:nvSpPr>
          <p:spPr>
            <a:xfrm>
              <a:off x="160689" y="0"/>
              <a:ext cx="3706087" cy="269947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/>
            <p:cNvSpPr txBox="1"/>
            <p:nvPr/>
          </p:nvSpPr>
          <p:spPr>
            <a:xfrm>
              <a:off x="703433" y="395329"/>
              <a:ext cx="2620599" cy="19088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Helios" panose="020B0504020202020204" charset="0"/>
                </a:rPr>
                <a:t>Seamless O-NET Database Integration</a:t>
              </a:r>
              <a:endParaRPr lang="en-IN" sz="2400" kern="1200" dirty="0">
                <a:latin typeface="Helios" panose="020B050402020202020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77000" y="114300"/>
            <a:ext cx="4153154" cy="3045484"/>
            <a:chOff x="9943845" y="4552972"/>
            <a:chExt cx="4153154" cy="3045484"/>
          </a:xfrm>
        </p:grpSpPr>
        <p:sp>
          <p:nvSpPr>
            <p:cNvPr id="14" name="Oval 13"/>
            <p:cNvSpPr/>
            <p:nvPr/>
          </p:nvSpPr>
          <p:spPr>
            <a:xfrm>
              <a:off x="9943845" y="4552972"/>
              <a:ext cx="4153154" cy="304548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488257"/>
                <a:satOff val="8966"/>
                <a:lumOff val="719"/>
                <a:alphaOff val="0"/>
              </a:schemeClr>
            </a:fillRef>
            <a:effectRef idx="0">
              <a:schemeClr val="accent4">
                <a:hueOff val="-1488257"/>
                <a:satOff val="8966"/>
                <a:lumOff val="71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 txBox="1"/>
            <p:nvPr/>
          </p:nvSpPr>
          <p:spPr>
            <a:xfrm>
              <a:off x="10552060" y="4998973"/>
              <a:ext cx="2936724" cy="21534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Helios" panose="020B0504020202020204" charset="0"/>
                </a:rPr>
                <a:t>Standardized Job Titles</a:t>
              </a:r>
              <a:endParaRPr lang="en-IN" sz="2400" kern="1200" dirty="0">
                <a:latin typeface="Helios" panose="020B050402020202020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14557178">
            <a:off x="7914910" y="6528276"/>
            <a:ext cx="961242" cy="700926"/>
            <a:chOff x="3876276" y="2206490"/>
            <a:chExt cx="961242" cy="700926"/>
          </a:xfrm>
        </p:grpSpPr>
        <p:sp>
          <p:nvSpPr>
            <p:cNvPr id="17" name="Arrow: Right 16"/>
            <p:cNvSpPr/>
            <p:nvPr/>
          </p:nvSpPr>
          <p:spPr>
            <a:xfrm rot="12435472">
              <a:off x="3876276" y="2206490"/>
              <a:ext cx="961242" cy="7009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/>
            <p:cNvSpPr txBox="1"/>
            <p:nvPr/>
          </p:nvSpPr>
          <p:spPr>
            <a:xfrm rot="23235472">
              <a:off x="4074879" y="2394828"/>
              <a:ext cx="750964" cy="4205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400" kern="1200">
                <a:latin typeface="Eras Demi ITC" panose="020B08050305040208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14887432">
            <a:off x="8150551" y="3214958"/>
            <a:ext cx="751597" cy="700926"/>
            <a:chOff x="9183317" y="4665135"/>
            <a:chExt cx="751597" cy="700926"/>
          </a:xfrm>
        </p:grpSpPr>
        <p:sp>
          <p:nvSpPr>
            <p:cNvPr id="20" name="Arrow: Right 19"/>
            <p:cNvSpPr/>
            <p:nvPr/>
          </p:nvSpPr>
          <p:spPr>
            <a:xfrm rot="1398130">
              <a:off x="9183317" y="4665135"/>
              <a:ext cx="751597" cy="7009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488257"/>
                <a:satOff val="8966"/>
                <a:lumOff val="719"/>
                <a:alphaOff val="0"/>
              </a:schemeClr>
            </a:fillRef>
            <a:effectRef idx="0">
              <a:schemeClr val="accent4">
                <a:hueOff val="-1488257"/>
                <a:satOff val="8966"/>
                <a:lumOff val="71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4"/>
            <p:cNvSpPr txBox="1"/>
            <p:nvPr/>
          </p:nvSpPr>
          <p:spPr>
            <a:xfrm rot="1398130">
              <a:off x="9191893" y="4763729"/>
              <a:ext cx="541319" cy="4205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400" kern="1200">
                <a:latin typeface="Eras Demi ITC" panose="020B08050305040208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solidFill>
              <a:srgbClr val="355580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59784" y="6087110"/>
            <a:ext cx="5585113" cy="2328747"/>
            <a:chOff x="0" y="0"/>
            <a:chExt cx="7446817" cy="3104996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 u="none" dirty="0">
                  <a:solidFill>
                    <a:srgbClr val="718BAB"/>
                  </a:solidFill>
                  <a:latin typeface="Klein Bold" panose="02000503060000020004"/>
                </a:rPr>
                <a:t>Scope:</a:t>
              </a:r>
              <a:endParaRPr lang="en-US" sz="3800" u="none" dirty="0">
                <a:solidFill>
                  <a:srgbClr val="718BAB"/>
                </a:solidFill>
                <a:latin typeface="Klein Bold" panose="0200050306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14592"/>
              <a:ext cx="7446817" cy="1790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4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600" u="none" dirty="0">
                  <a:solidFill>
                    <a:srgbClr val="2A2E3A"/>
                  </a:solidFill>
                  <a:latin typeface="Helios" panose="020B0504020202020204"/>
                </a:rPr>
                <a:t>Standard Resume Formats</a:t>
              </a:r>
              <a:endParaRPr lang="en-US" sz="2600" u="none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lvl="0" indent="-457200">
                <a:lnSpc>
                  <a:spcPts val="364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600" dirty="0">
                  <a:solidFill>
                    <a:srgbClr val="2A2E3A"/>
                  </a:solidFill>
                  <a:latin typeface="Helios" panose="020B0504020202020204"/>
                </a:rPr>
                <a:t>Structured Resumes</a:t>
              </a:r>
              <a:endParaRPr lang="en-US" sz="2600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lvl="0" indent="-457200">
                <a:lnSpc>
                  <a:spcPts val="364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600" u="none" dirty="0">
                  <a:solidFill>
                    <a:srgbClr val="2A2E3A"/>
                  </a:solidFill>
                  <a:latin typeface="Helios" panose="020B0504020202020204"/>
                </a:rPr>
                <a:t>Clear Job Titles and Descriptions</a:t>
              </a:r>
              <a:endParaRPr lang="en-US" sz="2600" u="none" dirty="0">
                <a:solidFill>
                  <a:srgbClr val="2A2E3A"/>
                </a:solidFill>
                <a:latin typeface="Helios" panose="020B05040202020202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288955"/>
            <a:ext cx="6746873" cy="3478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2A2E3A"/>
                </a:solidFill>
                <a:latin typeface="Klein Bold" panose="02000503060000020004"/>
              </a:rPr>
              <a:t>Our </a:t>
            </a:r>
            <a:r>
              <a:rPr lang="en-US" sz="7000" dirty="0">
                <a:solidFill>
                  <a:srgbClr val="718BAB"/>
                </a:solidFill>
                <a:latin typeface="Klein Bold" panose="02000503060000020004"/>
              </a:rPr>
              <a:t>Limitations and Scope</a:t>
            </a:r>
            <a:endParaRPr lang="en-US" sz="7000" dirty="0">
              <a:solidFill>
                <a:srgbClr val="718BAB"/>
              </a:solidFill>
              <a:latin typeface="Klein Bold" panose="02000503060000020004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59784" y="2346105"/>
            <a:ext cx="5585113" cy="2328747"/>
            <a:chOff x="0" y="0"/>
            <a:chExt cx="7446817" cy="31049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 u="none" dirty="0">
                  <a:solidFill>
                    <a:srgbClr val="718BAB"/>
                  </a:solidFill>
                  <a:latin typeface="Klein Bold" panose="02000503060000020004"/>
                </a:rPr>
                <a:t>Limitations:</a:t>
              </a:r>
              <a:endParaRPr lang="en-US" sz="3800" u="none" dirty="0">
                <a:solidFill>
                  <a:srgbClr val="718BAB"/>
                </a:solidFill>
                <a:latin typeface="Klein Bold" panose="02000503060000020004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2"/>
              <a:ext cx="7446817" cy="1790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4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600" u="none" dirty="0">
                  <a:solidFill>
                    <a:srgbClr val="2A2E3A"/>
                  </a:solidFill>
                  <a:latin typeface="Helios" panose="020B0504020202020204"/>
                </a:rPr>
                <a:t>Parsing Complex Layouts</a:t>
              </a:r>
              <a:endParaRPr lang="en-US" sz="2600" u="none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lvl="0" indent="-457200">
                <a:lnSpc>
                  <a:spcPts val="364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600" dirty="0">
                  <a:solidFill>
                    <a:srgbClr val="2A2E3A"/>
                  </a:solidFill>
                  <a:latin typeface="Helios" panose="020B0504020202020204"/>
                </a:rPr>
                <a:t>Dependency on Input Data Quality</a:t>
              </a:r>
              <a:endParaRPr lang="en-US" sz="2600" dirty="0">
                <a:solidFill>
                  <a:srgbClr val="2A2E3A"/>
                </a:solidFill>
                <a:latin typeface="Helios" panose="020B0504020202020204"/>
              </a:endParaRPr>
            </a:p>
            <a:p>
              <a:pPr marL="457200" lvl="0" indent="-457200">
                <a:lnSpc>
                  <a:spcPts val="3640"/>
                </a:lnSpc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r>
                <a:rPr lang="en-US" sz="2600" u="none" dirty="0">
                  <a:solidFill>
                    <a:srgbClr val="2A2E3A"/>
                  </a:solidFill>
                  <a:latin typeface="Helios" panose="020B0504020202020204"/>
                </a:rPr>
                <a:t>Variability in Skill Extraction</a:t>
              </a:r>
              <a:endParaRPr lang="en-US" sz="2600" u="none" dirty="0">
                <a:solidFill>
                  <a:srgbClr val="2A2E3A"/>
                </a:solidFill>
                <a:latin typeface="Helios" panose="020B05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67300"/>
            <a:ext cx="10515600" cy="2057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1028700"/>
            <a:ext cx="6477000" cy="6172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353300"/>
            <a:ext cx="7286625" cy="27432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28700"/>
            <a:ext cx="7131245" cy="3276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8700"/>
            <a:ext cx="2057400" cy="2910042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4" name="Arrow: Right 63"/>
          <p:cNvSpPr/>
          <p:nvPr/>
        </p:nvSpPr>
        <p:spPr>
          <a:xfrm>
            <a:off x="3124200" y="22479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Right 64"/>
          <p:cNvSpPr/>
          <p:nvPr/>
        </p:nvSpPr>
        <p:spPr>
          <a:xfrm>
            <a:off x="10896600" y="23241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Arrow: Right 65"/>
          <p:cNvSpPr/>
          <p:nvPr/>
        </p:nvSpPr>
        <p:spPr>
          <a:xfrm rot="10800000">
            <a:off x="10896600" y="5753099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hought Bubble: Cloud 66"/>
          <p:cNvSpPr/>
          <p:nvPr/>
        </p:nvSpPr>
        <p:spPr>
          <a:xfrm>
            <a:off x="11430000" y="7581900"/>
            <a:ext cx="4495800" cy="2057400"/>
          </a:xfrm>
          <a:prstGeom prst="cloudCallout">
            <a:avLst>
              <a:gd name="adj1" fmla="val -77696"/>
              <a:gd name="adj2" fmla="val 2945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Helios" panose="020B0504020202020204" charset="0"/>
              </a:rPr>
              <a:t>Abstractive Skill Extraction</a:t>
            </a:r>
            <a:endParaRPr lang="en-IN" sz="3600" b="1" dirty="0">
              <a:solidFill>
                <a:schemeClr val="tx1"/>
              </a:solidFill>
              <a:latin typeface="Helios" panose="020B0504020202020204" charset="0"/>
            </a:endParaRPr>
          </a:p>
        </p:txBody>
      </p:sp>
      <p:sp>
        <p:nvSpPr>
          <p:cNvPr id="68" name="Rectangle: Rounded Corners 67"/>
          <p:cNvSpPr/>
          <p:nvPr/>
        </p:nvSpPr>
        <p:spPr>
          <a:xfrm>
            <a:off x="990600" y="571500"/>
            <a:ext cx="1905000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ios" panose="020B0504020202020204" charset="0"/>
              </a:rPr>
              <a:t>RESUME</a:t>
            </a:r>
            <a:endParaRPr lang="en-IN" b="1" dirty="0">
              <a:solidFill>
                <a:schemeClr val="tx1"/>
              </a:solidFill>
              <a:latin typeface="Helios" panose="020B0504020202020204" charset="0"/>
            </a:endParaRPr>
          </a:p>
        </p:txBody>
      </p:sp>
      <p:sp>
        <p:nvSpPr>
          <p:cNvPr id="69" name="Rectangle: Rounded Corners 68"/>
          <p:cNvSpPr/>
          <p:nvPr/>
        </p:nvSpPr>
        <p:spPr>
          <a:xfrm>
            <a:off x="5638800" y="571500"/>
            <a:ext cx="3124200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ios" panose="020B0504020202020204" charset="0"/>
              </a:rPr>
              <a:t>EXTRACTED TEXT </a:t>
            </a:r>
            <a:endParaRPr lang="en-IN" b="1" dirty="0">
              <a:solidFill>
                <a:schemeClr val="tx1"/>
              </a:solidFill>
              <a:latin typeface="Helios" panose="020B0504020202020204" charset="0"/>
            </a:endParaRPr>
          </a:p>
        </p:txBody>
      </p:sp>
      <p:sp>
        <p:nvSpPr>
          <p:cNvPr id="70" name="Rectangle: Rounded Corners 69"/>
          <p:cNvSpPr/>
          <p:nvPr/>
        </p:nvSpPr>
        <p:spPr>
          <a:xfrm>
            <a:off x="13563600" y="495300"/>
            <a:ext cx="32004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ios" panose="020B0504020202020204" charset="0"/>
              </a:rPr>
              <a:t>TEXT TO PARTITION</a:t>
            </a:r>
            <a:endParaRPr lang="en-IN" dirty="0">
              <a:latin typeface="Helios" panose="020B0504020202020204" charset="0"/>
            </a:endParaRPr>
          </a:p>
        </p:txBody>
      </p:sp>
      <p:sp>
        <p:nvSpPr>
          <p:cNvPr id="71" name="Rectangle: Rounded Corners 70"/>
          <p:cNvSpPr/>
          <p:nvPr/>
        </p:nvSpPr>
        <p:spPr>
          <a:xfrm>
            <a:off x="2895600" y="4533900"/>
            <a:ext cx="57150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ios" panose="020B0504020202020204" charset="0"/>
              </a:rPr>
              <a:t>PARTITION TO JOB TITLE &amp; OCCUPATION </a:t>
            </a:r>
            <a:endParaRPr lang="en-IN" b="1" dirty="0">
              <a:solidFill>
                <a:schemeClr val="tx1"/>
              </a:solidFill>
              <a:latin typeface="Helios" panose="020B05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1447800" y="1714500"/>
            <a:ext cx="5943600" cy="1219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>
                  <a:solidFill>
                    <a:srgbClr val="3368A8"/>
                  </a:solidFill>
                </a:ln>
                <a:solidFill>
                  <a:srgbClr val="55C0AF"/>
                </a:solidFill>
                <a:latin typeface="Klein Bold" panose="02000503060000020004" charset="0"/>
              </a:rPr>
              <a:t>Demo Video</a:t>
            </a:r>
            <a:endParaRPr lang="en-IN" sz="6600" dirty="0">
              <a:ln>
                <a:solidFill>
                  <a:srgbClr val="3368A8"/>
                </a:solidFill>
              </a:ln>
              <a:solidFill>
                <a:srgbClr val="55C0AF"/>
              </a:solidFill>
              <a:latin typeface="Klein Bold" panose="02000503060000020004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7924800" y="20193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9829800" y="19431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"/>
              </a:rPr>
              <a:t>https://drive.google.com/file/d/1tHpalRfaPc0mEnF0uUnt6IyofBuejCcg/view?usp=sharing</a:t>
            </a:r>
            <a:endParaRPr lang="en-IN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524000" y="3543300"/>
            <a:ext cx="5943600" cy="1219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>
                  <a:solidFill>
                    <a:srgbClr val="3368A8"/>
                  </a:solidFill>
                </a:ln>
                <a:solidFill>
                  <a:srgbClr val="55C0AF"/>
                </a:solidFill>
                <a:latin typeface="Klein Bold" panose="02000503060000020004" charset="0"/>
              </a:rPr>
              <a:t>Reference</a:t>
            </a:r>
            <a:endParaRPr lang="en-IN" sz="6600" dirty="0">
              <a:ln>
                <a:solidFill>
                  <a:srgbClr val="3368A8"/>
                </a:solidFill>
              </a:ln>
              <a:solidFill>
                <a:srgbClr val="55C0AF"/>
              </a:solidFill>
              <a:latin typeface="Klein Bold" panose="02000503060000020004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7924800" y="37719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9982200" y="36957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hlinkClick r:id="rId2"/>
              </a:rPr>
              <a:t>https://www.freecodecamp.org/news/how-to-fine-tune-spacy-for-nlp-use-cases/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hlinkClick r:id="rId3"/>
              </a:rPr>
              <a:t>https://spacy.io/usage/training#training-data</a:t>
            </a:r>
            <a:endParaRPr lang="en-IN" dirty="0"/>
          </a:p>
        </p:txBody>
      </p:sp>
      <p:sp>
        <p:nvSpPr>
          <p:cNvPr id="16" name="Thought Bubble: Cloud 15"/>
          <p:cNvSpPr/>
          <p:nvPr/>
        </p:nvSpPr>
        <p:spPr>
          <a:xfrm>
            <a:off x="6629400" y="7353300"/>
            <a:ext cx="5334000" cy="23622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Helios" panose="020B0504020202020204" charset="0"/>
              </a:rPr>
              <a:t>QUERIES</a:t>
            </a:r>
            <a:endParaRPr lang="en-US" sz="5400" dirty="0">
              <a:latin typeface="Helios" panose="020B0504020202020204" charset="0"/>
            </a:endParaRPr>
          </a:p>
          <a:p>
            <a:pPr algn="ctr"/>
            <a:r>
              <a:rPr lang="en-US" sz="5400" dirty="0">
                <a:latin typeface="Helios" panose="020B0504020202020204" charset="0"/>
              </a:rPr>
              <a:t>?</a:t>
            </a:r>
            <a:endParaRPr lang="en-IN" dirty="0">
              <a:latin typeface="Helios" panose="020B050402020202020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1524000" y="5219700"/>
            <a:ext cx="5943600" cy="1219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ln>
                  <a:solidFill>
                    <a:srgbClr val="3368A8"/>
                  </a:solidFill>
                </a:ln>
                <a:solidFill>
                  <a:srgbClr val="55C0AF"/>
                </a:solidFill>
                <a:latin typeface="Klein Bold" panose="02000503060000020004" charset="0"/>
              </a:rPr>
              <a:t>GitHub</a:t>
            </a:r>
            <a:endParaRPr lang="en-IN" sz="6600" dirty="0">
              <a:ln>
                <a:solidFill>
                  <a:srgbClr val="3368A8"/>
                </a:solidFill>
              </a:ln>
              <a:solidFill>
                <a:srgbClr val="55C0AF"/>
              </a:solidFill>
              <a:latin typeface="Klein Bold" panose="02000503060000020004" charset="0"/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7924800" y="54483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9982200" y="52197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https://github.com/HariR1893/CyberX-ResumeRevealer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1756</Words>
  <Application>WPS Presentation</Application>
  <PresentationFormat>Custom</PresentationFormat>
  <Paragraphs>105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Helios</vt:lpstr>
      <vt:lpstr>Klein Bold</vt:lpstr>
      <vt:lpstr>Klein Bold</vt:lpstr>
      <vt:lpstr>Helios</vt:lpstr>
      <vt:lpstr>Arial</vt:lpstr>
      <vt:lpstr>Century Gothic</vt:lpstr>
      <vt:lpstr>Eras Demi ITC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Management Team</dc:title>
  <dc:creator/>
  <cp:lastModifiedBy>tharu</cp:lastModifiedBy>
  <cp:revision>3</cp:revision>
  <dcterms:created xsi:type="dcterms:W3CDTF">2006-08-16T00:00:00Z</dcterms:created>
  <dcterms:modified xsi:type="dcterms:W3CDTF">2024-03-03T14:29:18Z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BC789E7631D74EF19E293FD41BE74E7C_12</vt:lpwstr>
  </property>
  <property fmtid="{D5CDD505-2E9C-101B-9397-08002B2CF9AE}" pid="3" name="KSOProductBuildVer">
    <vt:lpwstr>1033-12.2.0.13489</vt:lpwstr>
  </property>
</Properties>
</file>